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67.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68.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69.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7" r:id="rId1"/>
  </p:sldMasterIdLst>
  <p:notesMasterIdLst>
    <p:notesMasterId r:id="rId224"/>
  </p:notesMasterIdLst>
  <p:sldIdLst>
    <p:sldId id="285" r:id="rId2"/>
    <p:sldId id="805" r:id="rId3"/>
    <p:sldId id="806" r:id="rId4"/>
    <p:sldId id="809" r:id="rId5"/>
    <p:sldId id="807" r:id="rId6"/>
    <p:sldId id="810" r:id="rId7"/>
    <p:sldId id="811" r:id="rId8"/>
    <p:sldId id="812" r:id="rId9"/>
    <p:sldId id="563" r:id="rId10"/>
    <p:sldId id="808" r:id="rId11"/>
    <p:sldId id="813" r:id="rId12"/>
    <p:sldId id="822" r:id="rId13"/>
    <p:sldId id="823" r:id="rId14"/>
    <p:sldId id="824" r:id="rId15"/>
    <p:sldId id="814" r:id="rId16"/>
    <p:sldId id="825" r:id="rId17"/>
    <p:sldId id="826" r:id="rId18"/>
    <p:sldId id="830" r:id="rId19"/>
    <p:sldId id="831" r:id="rId20"/>
    <p:sldId id="832" r:id="rId21"/>
    <p:sldId id="833" r:id="rId22"/>
    <p:sldId id="834" r:id="rId23"/>
    <p:sldId id="835" r:id="rId24"/>
    <p:sldId id="836" r:id="rId25"/>
    <p:sldId id="837" r:id="rId26"/>
    <p:sldId id="838" r:id="rId27"/>
    <p:sldId id="820" r:id="rId28"/>
    <p:sldId id="821" r:id="rId29"/>
    <p:sldId id="567" r:id="rId30"/>
    <p:sldId id="568" r:id="rId31"/>
    <p:sldId id="569" r:id="rId32"/>
    <p:sldId id="570" r:id="rId33"/>
    <p:sldId id="572" r:id="rId34"/>
    <p:sldId id="778" r:id="rId35"/>
    <p:sldId id="571" r:id="rId36"/>
    <p:sldId id="583" r:id="rId37"/>
    <p:sldId id="586" r:id="rId38"/>
    <p:sldId id="584" r:id="rId39"/>
    <p:sldId id="585" r:id="rId40"/>
    <p:sldId id="587" r:id="rId41"/>
    <p:sldId id="588" r:id="rId42"/>
    <p:sldId id="589" r:id="rId43"/>
    <p:sldId id="592" r:id="rId44"/>
    <p:sldId id="593" r:id="rId45"/>
    <p:sldId id="595" r:id="rId46"/>
    <p:sldId id="686" r:id="rId47"/>
    <p:sldId id="687" r:id="rId48"/>
    <p:sldId id="594" r:id="rId49"/>
    <p:sldId id="599" r:id="rId50"/>
    <p:sldId id="600" r:id="rId51"/>
    <p:sldId id="601" r:id="rId52"/>
    <p:sldId id="603" r:id="rId53"/>
    <p:sldId id="604" r:id="rId54"/>
    <p:sldId id="605" r:id="rId55"/>
    <p:sldId id="606" r:id="rId56"/>
    <p:sldId id="607" r:id="rId57"/>
    <p:sldId id="609" r:id="rId58"/>
    <p:sldId id="610" r:id="rId59"/>
    <p:sldId id="611" r:id="rId60"/>
    <p:sldId id="612" r:id="rId61"/>
    <p:sldId id="613" r:id="rId62"/>
    <p:sldId id="614" r:id="rId63"/>
    <p:sldId id="615" r:id="rId64"/>
    <p:sldId id="677" r:id="rId65"/>
    <p:sldId id="773" r:id="rId66"/>
    <p:sldId id="619" r:id="rId67"/>
    <p:sldId id="620" r:id="rId68"/>
    <p:sldId id="622" r:id="rId69"/>
    <p:sldId id="636" r:id="rId70"/>
    <p:sldId id="667" r:id="rId71"/>
    <p:sldId id="625" r:id="rId72"/>
    <p:sldId id="640" r:id="rId73"/>
    <p:sldId id="626" r:id="rId74"/>
    <p:sldId id="627" r:id="rId75"/>
    <p:sldId id="628" r:id="rId76"/>
    <p:sldId id="629" r:id="rId77"/>
    <p:sldId id="630" r:id="rId78"/>
    <p:sldId id="641" r:id="rId79"/>
    <p:sldId id="642" r:id="rId80"/>
    <p:sldId id="643" r:id="rId81"/>
    <p:sldId id="647" r:id="rId82"/>
    <p:sldId id="644" r:id="rId83"/>
    <p:sldId id="258" r:id="rId84"/>
    <p:sldId id="260" r:id="rId85"/>
    <p:sldId id="262" r:id="rId86"/>
    <p:sldId id="264" r:id="rId87"/>
    <p:sldId id="266" r:id="rId88"/>
    <p:sldId id="268" r:id="rId89"/>
    <p:sldId id="270" r:id="rId90"/>
    <p:sldId id="272" r:id="rId91"/>
    <p:sldId id="274" r:id="rId92"/>
    <p:sldId id="276" r:id="rId93"/>
    <p:sldId id="856" r:id="rId94"/>
    <p:sldId id="669" r:id="rId95"/>
    <p:sldId id="670" r:id="rId96"/>
    <p:sldId id="675" r:id="rId97"/>
    <p:sldId id="671" r:id="rId98"/>
    <p:sldId id="672" r:id="rId99"/>
    <p:sldId id="648" r:id="rId100"/>
    <p:sldId id="649" r:id="rId101"/>
    <p:sldId id="650" r:id="rId102"/>
    <p:sldId id="653" r:id="rId103"/>
    <p:sldId id="654" r:id="rId104"/>
    <p:sldId id="646" r:id="rId105"/>
    <p:sldId id="655" r:id="rId106"/>
    <p:sldId id="656" r:id="rId107"/>
    <p:sldId id="657" r:id="rId108"/>
    <p:sldId id="678" r:id="rId109"/>
    <p:sldId id="679" r:id="rId110"/>
    <p:sldId id="658" r:id="rId111"/>
    <p:sldId id="660" r:id="rId112"/>
    <p:sldId id="441" r:id="rId113"/>
    <p:sldId id="440" r:id="rId114"/>
    <p:sldId id="442" r:id="rId115"/>
    <p:sldId id="444" r:id="rId116"/>
    <p:sldId id="541" r:id="rId117"/>
    <p:sldId id="661" r:id="rId118"/>
    <p:sldId id="662" r:id="rId119"/>
    <p:sldId id="663" r:id="rId120"/>
    <p:sldId id="760" r:id="rId121"/>
    <p:sldId id="764" r:id="rId122"/>
    <p:sldId id="781" r:id="rId123"/>
    <p:sldId id="780" r:id="rId124"/>
    <p:sldId id="782" r:id="rId125"/>
    <p:sldId id="783" r:id="rId126"/>
    <p:sldId id="664" r:id="rId127"/>
    <p:sldId id="665" r:id="rId128"/>
    <p:sldId id="676" r:id="rId129"/>
    <p:sldId id="763" r:id="rId130"/>
    <p:sldId id="666" r:id="rId131"/>
    <p:sldId id="689" r:id="rId132"/>
    <p:sldId id="777" r:id="rId133"/>
    <p:sldId id="691" r:id="rId134"/>
    <p:sldId id="690" r:id="rId135"/>
    <p:sldId id="693" r:id="rId136"/>
    <p:sldId id="694" r:id="rId137"/>
    <p:sldId id="695" r:id="rId138"/>
    <p:sldId id="696" r:id="rId139"/>
    <p:sldId id="697" r:id="rId140"/>
    <p:sldId id="698" r:id="rId141"/>
    <p:sldId id="784" r:id="rId142"/>
    <p:sldId id="785" r:id="rId143"/>
    <p:sldId id="786" r:id="rId144"/>
    <p:sldId id="700" r:id="rId145"/>
    <p:sldId id="787" r:id="rId146"/>
    <p:sldId id="789" r:id="rId147"/>
    <p:sldId id="792" r:id="rId148"/>
    <p:sldId id="794" r:id="rId149"/>
    <p:sldId id="710" r:id="rId150"/>
    <p:sldId id="711" r:id="rId151"/>
    <p:sldId id="717" r:id="rId152"/>
    <p:sldId id="715" r:id="rId153"/>
    <p:sldId id="718" r:id="rId154"/>
    <p:sldId id="719" r:id="rId155"/>
    <p:sldId id="720" r:id="rId156"/>
    <p:sldId id="721" r:id="rId157"/>
    <p:sldId id="722" r:id="rId158"/>
    <p:sldId id="723" r:id="rId159"/>
    <p:sldId id="725" r:id="rId160"/>
    <p:sldId id="724" r:id="rId161"/>
    <p:sldId id="726" r:id="rId162"/>
    <p:sldId id="775" r:id="rId163"/>
    <p:sldId id="776" r:id="rId164"/>
    <p:sldId id="727" r:id="rId165"/>
    <p:sldId id="728" r:id="rId166"/>
    <p:sldId id="729" r:id="rId167"/>
    <p:sldId id="730" r:id="rId168"/>
    <p:sldId id="731" r:id="rId169"/>
    <p:sldId id="732" r:id="rId170"/>
    <p:sldId id="733" r:id="rId171"/>
    <p:sldId id="734" r:id="rId172"/>
    <p:sldId id="735" r:id="rId173"/>
    <p:sldId id="736" r:id="rId174"/>
    <p:sldId id="737" r:id="rId175"/>
    <p:sldId id="738" r:id="rId176"/>
    <p:sldId id="739" r:id="rId177"/>
    <p:sldId id="740" r:id="rId178"/>
    <p:sldId id="742" r:id="rId179"/>
    <p:sldId id="743" r:id="rId180"/>
    <p:sldId id="744" r:id="rId181"/>
    <p:sldId id="745" r:id="rId182"/>
    <p:sldId id="746" r:id="rId183"/>
    <p:sldId id="747" r:id="rId184"/>
    <p:sldId id="748" r:id="rId185"/>
    <p:sldId id="749" r:id="rId186"/>
    <p:sldId id="750" r:id="rId187"/>
    <p:sldId id="751" r:id="rId188"/>
    <p:sldId id="752" r:id="rId189"/>
    <p:sldId id="765" r:id="rId190"/>
    <p:sldId id="754" r:id="rId191"/>
    <p:sldId id="755" r:id="rId192"/>
    <p:sldId id="756" r:id="rId193"/>
    <p:sldId id="757" r:id="rId194"/>
    <p:sldId id="758" r:id="rId195"/>
    <p:sldId id="774" r:id="rId196"/>
    <p:sldId id="766" r:id="rId197"/>
    <p:sldId id="839" r:id="rId198"/>
    <p:sldId id="795" r:id="rId199"/>
    <p:sldId id="796" r:id="rId200"/>
    <p:sldId id="840" r:id="rId201"/>
    <p:sldId id="841" r:id="rId202"/>
    <p:sldId id="515" r:id="rId203"/>
    <p:sldId id="513" r:id="rId204"/>
    <p:sldId id="551" r:id="rId205"/>
    <p:sldId id="562" r:id="rId206"/>
    <p:sldId id="553" r:id="rId207"/>
    <p:sldId id="554" r:id="rId208"/>
    <p:sldId id="552" r:id="rId209"/>
    <p:sldId id="559" r:id="rId210"/>
    <p:sldId id="560" r:id="rId211"/>
    <p:sldId id="561" r:id="rId212"/>
    <p:sldId id="853" r:id="rId213"/>
    <p:sldId id="842" r:id="rId214"/>
    <p:sldId id="843" r:id="rId215"/>
    <p:sldId id="844" r:id="rId216"/>
    <p:sldId id="851" r:id="rId217"/>
    <p:sldId id="845" r:id="rId218"/>
    <p:sldId id="854" r:id="rId219"/>
    <p:sldId id="847" r:id="rId220"/>
    <p:sldId id="848" r:id="rId221"/>
    <p:sldId id="849" r:id="rId222"/>
    <p:sldId id="855" r:id="rId2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35A59"/>
    <a:srgbClr val="63C1BB"/>
    <a:srgbClr val="003A03"/>
    <a:srgbClr val="042C04"/>
    <a:srgbClr val="005800"/>
    <a:srgbClr val="5A0706"/>
    <a:srgbClr val="3406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932959-29AF-4AF6-90E7-E9B5467A0178}">
  <a:tblStyle styleId="{9D932959-29AF-4AF6-90E7-E9B5467A0178}"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764"/>
    <p:restoredTop sz="55354"/>
  </p:normalViewPr>
  <p:slideViewPr>
    <p:cSldViewPr snapToGrid="0" snapToObjects="1">
      <p:cViewPr>
        <p:scale>
          <a:sx n="280" d="100"/>
          <a:sy n="280" d="100"/>
        </p:scale>
        <p:origin x="-544" y="-3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226" Type="http://schemas.openxmlformats.org/officeDocument/2006/relationships/viewProps" Target="viewProp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theme" Target="theme/theme1.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tableStyles" Target="tableStyles.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3" Type="http://schemas.openxmlformats.org/officeDocument/2006/relationships/slide" Target="slides/slide2.xml"/><Relationship Id="rId214" Type="http://schemas.openxmlformats.org/officeDocument/2006/relationships/slide" Target="slides/slide213.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220" Type="http://schemas.openxmlformats.org/officeDocument/2006/relationships/slide" Target="slides/slide219.xml"/><Relationship Id="rId225" Type="http://schemas.openxmlformats.org/officeDocument/2006/relationships/presProps" Target="pres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slide" Target="slides/slide214.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notesMaster" Target="notesMasters/notesMaster1.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s>
</file>

<file path=ppt/charts/_rels/chart1.xml.rels><?xml version="1.0" encoding="UTF-8" standalone="yes"?>
<Relationships xmlns="http://schemas.openxmlformats.org/package/2006/relationships"><Relationship Id="rId3" Type="http://schemas.openxmlformats.org/officeDocument/2006/relationships/oleObject" Target="file:////Users/christopherdishop/Desktop/ok.csv"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Users/christopherdishop/Desktop/use.csv"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Users/christopherdishop/Desktop/use.csv"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Users/christopherdishop/Desktop/use.csv"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Users/christopherdishop/Desktop/use.csv"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Users/christopherdishop/Desktop/here.csv"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Users/christopherdishop/Desktop/here.csv"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Users/christopherdishop/Desktop/use.csv"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Users/christopherdishop/Desktop/use.csv" TargetMode="External"/><Relationship Id="rId2" Type="http://schemas.microsoft.com/office/2011/relationships/chartColorStyle" Target="colors17.xml"/><Relationship Id="rId1" Type="http://schemas.microsoft.com/office/2011/relationships/chartStyle" Target="style17.xml"/></Relationships>
</file>

<file path=ppt/charts/_rels/chart2.xml.rels><?xml version="1.0" encoding="UTF-8" standalone="yes"?>
<Relationships xmlns="http://schemas.openxmlformats.org/package/2006/relationships"><Relationship Id="rId3" Type="http://schemas.openxmlformats.org/officeDocument/2006/relationships/oleObject" Target="file:////Users/christopherdishop/Desktop/ok.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christopherdishop/Desktop/ok.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christopherdishop/Desktop/ok.csv"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christopherdishop/Desktop/ok.csv"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Users/christopherdishop/Desktop/ok.csv"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Users/christopherdishop/Desktop/ok.csv"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Users/christopherdishop/Desktop/ok.csv"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Users/christopherdishop/Desktop/use.csv"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spPr>
            <a:ln w="9525" cap="rnd">
              <a:solidFill>
                <a:schemeClr val="bg1">
                  <a:lumMod val="50000"/>
                </a:schemeClr>
              </a:solidFill>
              <a:round/>
            </a:ln>
            <a:effectLst/>
          </c:spPr>
          <c:marker>
            <c:symbol val="none"/>
          </c:marker>
          <c:yVal>
            <c:numRef>
              <c:f>ok!$D$402:$D$801</c:f>
              <c:numCache>
                <c:formatCode>General</c:formatCode>
                <c:ptCount val="400"/>
                <c:pt idx="0">
                  <c:v>0.90330098866799102</c:v>
                </c:pt>
                <c:pt idx="1">
                  <c:v>1.1205489972443601</c:v>
                </c:pt>
                <c:pt idx="2">
                  <c:v>0.84038755007682697</c:v>
                </c:pt>
                <c:pt idx="3">
                  <c:v>2.4639336932767399</c:v>
                </c:pt>
                <c:pt idx="4">
                  <c:v>2.9523046689922898</c:v>
                </c:pt>
                <c:pt idx="5">
                  <c:v>3.5841067297831501</c:v>
                </c:pt>
                <c:pt idx="6">
                  <c:v>3.85597929467863</c:v>
                </c:pt>
                <c:pt idx="7">
                  <c:v>4.1588121606252999</c:v>
                </c:pt>
                <c:pt idx="8">
                  <c:v>5.1574007422057502</c:v>
                </c:pt>
                <c:pt idx="9">
                  <c:v>5.0811855860681199</c:v>
                </c:pt>
                <c:pt idx="10">
                  <c:v>6.5832739486837797</c:v>
                </c:pt>
                <c:pt idx="11">
                  <c:v>6.4583692488984097</c:v>
                </c:pt>
                <c:pt idx="12">
                  <c:v>7.6760405354720396</c:v>
                </c:pt>
                <c:pt idx="13">
                  <c:v>7.3834011031077598</c:v>
                </c:pt>
                <c:pt idx="14">
                  <c:v>4.5541874103719104</c:v>
                </c:pt>
                <c:pt idx="15">
                  <c:v>4.1537490310305998</c:v>
                </c:pt>
                <c:pt idx="16">
                  <c:v>1.86225144540925</c:v>
                </c:pt>
                <c:pt idx="17">
                  <c:v>0.67916228315024796</c:v>
                </c:pt>
                <c:pt idx="18">
                  <c:v>-0.36846273422437997</c:v>
                </c:pt>
                <c:pt idx="19">
                  <c:v>-8.3530159784676206E-2</c:v>
                </c:pt>
                <c:pt idx="20">
                  <c:v>-0.74695857885593497</c:v>
                </c:pt>
                <c:pt idx="21">
                  <c:v>-1.8049338796040699</c:v>
                </c:pt>
                <c:pt idx="22">
                  <c:v>-0.49164364028339003</c:v>
                </c:pt>
                <c:pt idx="23">
                  <c:v>-2.24336797086558</c:v>
                </c:pt>
                <c:pt idx="24">
                  <c:v>-0.37953834334714098</c:v>
                </c:pt>
                <c:pt idx="25">
                  <c:v>-1.0270269363847899</c:v>
                </c:pt>
                <c:pt idx="26">
                  <c:v>-2.3023816459523601</c:v>
                </c:pt>
                <c:pt idx="27">
                  <c:v>-4.3469120931372496</c:v>
                </c:pt>
                <c:pt idx="28">
                  <c:v>-4.3320244496978804</c:v>
                </c:pt>
                <c:pt idx="29">
                  <c:v>-4.2323868732039296</c:v>
                </c:pt>
                <c:pt idx="30">
                  <c:v>-4.1237303806874603</c:v>
                </c:pt>
                <c:pt idx="31">
                  <c:v>-3.7644401708806798</c:v>
                </c:pt>
                <c:pt idx="32">
                  <c:v>-2.8694834479391398</c:v>
                </c:pt>
                <c:pt idx="33">
                  <c:v>-1.8442958802813301</c:v>
                </c:pt>
                <c:pt idx="34">
                  <c:v>-1.47019213598089</c:v>
                </c:pt>
                <c:pt idx="35">
                  <c:v>-1.8603908881234199</c:v>
                </c:pt>
                <c:pt idx="36">
                  <c:v>-2.0489779208296501</c:v>
                </c:pt>
                <c:pt idx="37">
                  <c:v>-3.13572070769392</c:v>
                </c:pt>
                <c:pt idx="38">
                  <c:v>-3.2390945845402301</c:v>
                </c:pt>
                <c:pt idx="39">
                  <c:v>-3.4231424804683201</c:v>
                </c:pt>
                <c:pt idx="40">
                  <c:v>-4.1656409329061299</c:v>
                </c:pt>
                <c:pt idx="41">
                  <c:v>-2.7589673269741</c:v>
                </c:pt>
                <c:pt idx="42">
                  <c:v>6.3260892062257906E-2</c:v>
                </c:pt>
                <c:pt idx="43">
                  <c:v>-0.95529663671513798</c:v>
                </c:pt>
                <c:pt idx="44">
                  <c:v>-1.4652742825015801</c:v>
                </c:pt>
                <c:pt idx="45">
                  <c:v>1.5464971150784601</c:v>
                </c:pt>
                <c:pt idx="46">
                  <c:v>2.7010891031878499</c:v>
                </c:pt>
                <c:pt idx="47">
                  <c:v>1.2442456787812499</c:v>
                </c:pt>
                <c:pt idx="48">
                  <c:v>1.70183714082101</c:v>
                </c:pt>
                <c:pt idx="49">
                  <c:v>0.57442523276949398</c:v>
                </c:pt>
                <c:pt idx="50">
                  <c:v>2.85296266428155</c:v>
                </c:pt>
                <c:pt idx="51">
                  <c:v>3.3790944587196101</c:v>
                </c:pt>
                <c:pt idx="52">
                  <c:v>3.1992228428539602</c:v>
                </c:pt>
                <c:pt idx="53">
                  <c:v>3.1878424161836998</c:v>
                </c:pt>
                <c:pt idx="54">
                  <c:v>3.2803608499516499</c:v>
                </c:pt>
                <c:pt idx="55">
                  <c:v>3.1925414407370698</c:v>
                </c:pt>
                <c:pt idx="56">
                  <c:v>3.8584360312863</c:v>
                </c:pt>
                <c:pt idx="57">
                  <c:v>5.5322189250264397</c:v>
                </c:pt>
                <c:pt idx="58">
                  <c:v>5.8569590960587004</c:v>
                </c:pt>
                <c:pt idx="59">
                  <c:v>5.52069323338503</c:v>
                </c:pt>
                <c:pt idx="60">
                  <c:v>5.2778910927501004</c:v>
                </c:pt>
                <c:pt idx="61">
                  <c:v>4.4756729822552099</c:v>
                </c:pt>
                <c:pt idx="62">
                  <c:v>5.66808955292937</c:v>
                </c:pt>
                <c:pt idx="63">
                  <c:v>5.0694465663431103</c:v>
                </c:pt>
                <c:pt idx="64">
                  <c:v>5.7571181833317198</c:v>
                </c:pt>
                <c:pt idx="65">
                  <c:v>6.1592049737236696</c:v>
                </c:pt>
                <c:pt idx="66">
                  <c:v>6.1691186146732697</c:v>
                </c:pt>
                <c:pt idx="67">
                  <c:v>5.8456194707336602</c:v>
                </c:pt>
                <c:pt idx="68">
                  <c:v>6.0509014360570399</c:v>
                </c:pt>
                <c:pt idx="69">
                  <c:v>5.2067892684050996</c:v>
                </c:pt>
                <c:pt idx="70">
                  <c:v>3.8326058055679502</c:v>
                </c:pt>
                <c:pt idx="71">
                  <c:v>5.3128909396050501</c:v>
                </c:pt>
                <c:pt idx="72">
                  <c:v>6.5484975384179904</c:v>
                </c:pt>
                <c:pt idx="73">
                  <c:v>4.4800615240574597</c:v>
                </c:pt>
                <c:pt idx="74">
                  <c:v>4.0729435015197097</c:v>
                </c:pt>
                <c:pt idx="75">
                  <c:v>6.0528624455021296</c:v>
                </c:pt>
                <c:pt idx="76">
                  <c:v>5.8438054595840701</c:v>
                </c:pt>
                <c:pt idx="77">
                  <c:v>6.5972435793262498</c:v>
                </c:pt>
                <c:pt idx="78">
                  <c:v>8.6795771729965505</c:v>
                </c:pt>
                <c:pt idx="79">
                  <c:v>7.5636811741674803</c:v>
                </c:pt>
                <c:pt idx="80">
                  <c:v>6.8300271867652</c:v>
                </c:pt>
                <c:pt idx="81">
                  <c:v>9.2883235215424005</c:v>
                </c:pt>
                <c:pt idx="82">
                  <c:v>7.4756931812956502</c:v>
                </c:pt>
                <c:pt idx="83">
                  <c:v>5.7012767577803301</c:v>
                </c:pt>
                <c:pt idx="84">
                  <c:v>5.2085284639871796</c:v>
                </c:pt>
                <c:pt idx="85">
                  <c:v>4.4608067280018897</c:v>
                </c:pt>
                <c:pt idx="86">
                  <c:v>6.29826044710678</c:v>
                </c:pt>
                <c:pt idx="87">
                  <c:v>5.7922451439538101</c:v>
                </c:pt>
                <c:pt idx="88">
                  <c:v>5.9629420963298596</c:v>
                </c:pt>
                <c:pt idx="89">
                  <c:v>5.9004383324210696</c:v>
                </c:pt>
                <c:pt idx="90">
                  <c:v>6.5300050884335796</c:v>
                </c:pt>
                <c:pt idx="91">
                  <c:v>8.4666780278883493</c:v>
                </c:pt>
                <c:pt idx="92">
                  <c:v>8.8136589977905597</c:v>
                </c:pt>
                <c:pt idx="93">
                  <c:v>8.6406993159631291</c:v>
                </c:pt>
                <c:pt idx="94">
                  <c:v>7.8355061789253799</c:v>
                </c:pt>
                <c:pt idx="95">
                  <c:v>9.1554913957327795</c:v>
                </c:pt>
                <c:pt idx="96">
                  <c:v>11.685495360364101</c:v>
                </c:pt>
                <c:pt idx="97">
                  <c:v>10.5780396616902</c:v>
                </c:pt>
                <c:pt idx="98">
                  <c:v>9.5421415228311499</c:v>
                </c:pt>
                <c:pt idx="99">
                  <c:v>9.0364929805522305</c:v>
                </c:pt>
                <c:pt idx="100">
                  <c:v>7.5707404553307898</c:v>
                </c:pt>
                <c:pt idx="101">
                  <c:v>7.6035252094880104</c:v>
                </c:pt>
                <c:pt idx="102">
                  <c:v>8.1963808076728206</c:v>
                </c:pt>
                <c:pt idx="103">
                  <c:v>7.8706481621394699</c:v>
                </c:pt>
                <c:pt idx="104">
                  <c:v>7.25809470370569</c:v>
                </c:pt>
                <c:pt idx="105">
                  <c:v>8.41311685651098</c:v>
                </c:pt>
                <c:pt idx="106">
                  <c:v>7.1645799179634801</c:v>
                </c:pt>
                <c:pt idx="107">
                  <c:v>6.5880549750839901</c:v>
                </c:pt>
                <c:pt idx="108">
                  <c:v>6.7685216405643596</c:v>
                </c:pt>
                <c:pt idx="109">
                  <c:v>7.5680098178392301</c:v>
                </c:pt>
                <c:pt idx="110">
                  <c:v>7.0556353232099003</c:v>
                </c:pt>
                <c:pt idx="111">
                  <c:v>8.4175417989183501</c:v>
                </c:pt>
                <c:pt idx="112">
                  <c:v>10.2957517795695</c:v>
                </c:pt>
                <c:pt idx="113">
                  <c:v>10.4417415683619</c:v>
                </c:pt>
                <c:pt idx="114">
                  <c:v>9.3550946331177496</c:v>
                </c:pt>
                <c:pt idx="115">
                  <c:v>9.4569595898842103</c:v>
                </c:pt>
                <c:pt idx="116">
                  <c:v>8.4630214399143107</c:v>
                </c:pt>
                <c:pt idx="117">
                  <c:v>7.2331298247687297</c:v>
                </c:pt>
                <c:pt idx="118">
                  <c:v>7.6191987898752496</c:v>
                </c:pt>
                <c:pt idx="119">
                  <c:v>8.0920825056076104</c:v>
                </c:pt>
                <c:pt idx="120">
                  <c:v>7.5003248968116401</c:v>
                </c:pt>
                <c:pt idx="121">
                  <c:v>7.2728629711177302</c:v>
                </c:pt>
                <c:pt idx="122">
                  <c:v>8.3150619118825606</c:v>
                </c:pt>
                <c:pt idx="123">
                  <c:v>8.1861224276273994</c:v>
                </c:pt>
                <c:pt idx="124">
                  <c:v>7.9582035632258004</c:v>
                </c:pt>
                <c:pt idx="125">
                  <c:v>8.3843583420734298</c:v>
                </c:pt>
                <c:pt idx="126">
                  <c:v>9.2400929723399603</c:v>
                </c:pt>
                <c:pt idx="127">
                  <c:v>10.5200595106697</c:v>
                </c:pt>
                <c:pt idx="128">
                  <c:v>10.6681271774255</c:v>
                </c:pt>
                <c:pt idx="129">
                  <c:v>10.059797456338501</c:v>
                </c:pt>
                <c:pt idx="130">
                  <c:v>10.6549616930469</c:v>
                </c:pt>
                <c:pt idx="131">
                  <c:v>10.7978332180938</c:v>
                </c:pt>
                <c:pt idx="132">
                  <c:v>11.4763901195878</c:v>
                </c:pt>
                <c:pt idx="133">
                  <c:v>10.790109409716599</c:v>
                </c:pt>
                <c:pt idx="134">
                  <c:v>7.0826783189716203</c:v>
                </c:pt>
                <c:pt idx="135">
                  <c:v>8.4895478316195891</c:v>
                </c:pt>
                <c:pt idx="136">
                  <c:v>7.2934770889679204</c:v>
                </c:pt>
                <c:pt idx="137">
                  <c:v>6.9050107284689899</c:v>
                </c:pt>
                <c:pt idx="138">
                  <c:v>5.2905252400661604</c:v>
                </c:pt>
                <c:pt idx="139">
                  <c:v>3.9893949186312501</c:v>
                </c:pt>
                <c:pt idx="140">
                  <c:v>3.2446738756220701</c:v>
                </c:pt>
                <c:pt idx="141">
                  <c:v>2.0963825804458298</c:v>
                </c:pt>
                <c:pt idx="142">
                  <c:v>0.20683517070346699</c:v>
                </c:pt>
                <c:pt idx="143">
                  <c:v>-0.171685298406521</c:v>
                </c:pt>
                <c:pt idx="144">
                  <c:v>-1.6397898280626899</c:v>
                </c:pt>
                <c:pt idx="145">
                  <c:v>-2.82368612978332</c:v>
                </c:pt>
                <c:pt idx="146">
                  <c:v>-2.7227719113294002</c:v>
                </c:pt>
                <c:pt idx="147">
                  <c:v>-2.2208271298476401</c:v>
                </c:pt>
                <c:pt idx="148">
                  <c:v>-1.6561448701618999</c:v>
                </c:pt>
                <c:pt idx="149">
                  <c:v>-1.05463168657894</c:v>
                </c:pt>
                <c:pt idx="150">
                  <c:v>-1.3277688255230999</c:v>
                </c:pt>
                <c:pt idx="151">
                  <c:v>-1.3500693378009601</c:v>
                </c:pt>
                <c:pt idx="152">
                  <c:v>3.7774634482471002E-2</c:v>
                </c:pt>
                <c:pt idx="153">
                  <c:v>0.45286546472789002</c:v>
                </c:pt>
                <c:pt idx="154">
                  <c:v>-0.71007141975990695</c:v>
                </c:pt>
                <c:pt idx="155">
                  <c:v>-1.8079939639085301</c:v>
                </c:pt>
                <c:pt idx="156">
                  <c:v>-1.3583241970420901</c:v>
                </c:pt>
                <c:pt idx="157">
                  <c:v>-1.4952637254946201E-2</c:v>
                </c:pt>
                <c:pt idx="158">
                  <c:v>6.5926772605756995E-2</c:v>
                </c:pt>
                <c:pt idx="159">
                  <c:v>-0.17123664310735801</c:v>
                </c:pt>
                <c:pt idx="160">
                  <c:v>-0.454599760090797</c:v>
                </c:pt>
                <c:pt idx="161">
                  <c:v>1.5863076510351199</c:v>
                </c:pt>
                <c:pt idx="162">
                  <c:v>3.0457630059988201</c:v>
                </c:pt>
                <c:pt idx="163">
                  <c:v>2.1702335366841501</c:v>
                </c:pt>
                <c:pt idx="164">
                  <c:v>2.05389697837126</c:v>
                </c:pt>
                <c:pt idx="165">
                  <c:v>3.1762820050596399</c:v>
                </c:pt>
                <c:pt idx="166">
                  <c:v>4.3603509277025099</c:v>
                </c:pt>
                <c:pt idx="167">
                  <c:v>2.6373216434126698</c:v>
                </c:pt>
                <c:pt idx="168">
                  <c:v>1.8563031160127601</c:v>
                </c:pt>
                <c:pt idx="169">
                  <c:v>2.1077368749733099</c:v>
                </c:pt>
                <c:pt idx="170">
                  <c:v>1.99353841450351</c:v>
                </c:pt>
                <c:pt idx="171">
                  <c:v>2.4180709397923899</c:v>
                </c:pt>
                <c:pt idx="172">
                  <c:v>2.1942044266074499</c:v>
                </c:pt>
                <c:pt idx="173">
                  <c:v>1.64600899073267</c:v>
                </c:pt>
                <c:pt idx="174">
                  <c:v>0.53019462909542003</c:v>
                </c:pt>
                <c:pt idx="175">
                  <c:v>-0.48375908834669601</c:v>
                </c:pt>
                <c:pt idx="176">
                  <c:v>1.19404815193991</c:v>
                </c:pt>
                <c:pt idx="177">
                  <c:v>0.47069896796813099</c:v>
                </c:pt>
                <c:pt idx="178">
                  <c:v>0.79832334559564999</c:v>
                </c:pt>
                <c:pt idx="179">
                  <c:v>-0.67580513168156997</c:v>
                </c:pt>
                <c:pt idx="180">
                  <c:v>-1.38383819122664</c:v>
                </c:pt>
                <c:pt idx="181">
                  <c:v>-0.172611366103533</c:v>
                </c:pt>
                <c:pt idx="182">
                  <c:v>-2.2612130114666E-2</c:v>
                </c:pt>
                <c:pt idx="183">
                  <c:v>-0.60580211036796705</c:v>
                </c:pt>
                <c:pt idx="184">
                  <c:v>7.89049583482309E-2</c:v>
                </c:pt>
                <c:pt idx="185">
                  <c:v>-0.81632622177882597</c:v>
                </c:pt>
                <c:pt idx="186">
                  <c:v>-1.58541513908109</c:v>
                </c:pt>
                <c:pt idx="187">
                  <c:v>-2.1947086343713602</c:v>
                </c:pt>
                <c:pt idx="188">
                  <c:v>-1.9811386301606499</c:v>
                </c:pt>
                <c:pt idx="189">
                  <c:v>-1.6634340122576601</c:v>
                </c:pt>
                <c:pt idx="190">
                  <c:v>-2.6966489748790901</c:v>
                </c:pt>
                <c:pt idx="191">
                  <c:v>-2.2525896698514898</c:v>
                </c:pt>
                <c:pt idx="192">
                  <c:v>-3.2944077173087698</c:v>
                </c:pt>
                <c:pt idx="193">
                  <c:v>-3.7181328570161698</c:v>
                </c:pt>
                <c:pt idx="194">
                  <c:v>-4.1517091187820903</c:v>
                </c:pt>
                <c:pt idx="195">
                  <c:v>-4.6293405863058501</c:v>
                </c:pt>
                <c:pt idx="196">
                  <c:v>-5.2814688534318304</c:v>
                </c:pt>
                <c:pt idx="197">
                  <c:v>-5.5385707663329997</c:v>
                </c:pt>
                <c:pt idx="198">
                  <c:v>-5.7837830273033397</c:v>
                </c:pt>
                <c:pt idx="199">
                  <c:v>-5.97509502576359</c:v>
                </c:pt>
                <c:pt idx="200">
                  <c:v>-7.3677569354870602</c:v>
                </c:pt>
                <c:pt idx="201">
                  <c:v>-7.2691845517875304</c:v>
                </c:pt>
                <c:pt idx="202">
                  <c:v>-8.4470534368365708</c:v>
                </c:pt>
                <c:pt idx="203">
                  <c:v>-8.6002369917709292</c:v>
                </c:pt>
                <c:pt idx="204">
                  <c:v>-7.8508079160665503</c:v>
                </c:pt>
                <c:pt idx="205">
                  <c:v>-8.9021901327589195</c:v>
                </c:pt>
                <c:pt idx="206">
                  <c:v>-10.902804708341099</c:v>
                </c:pt>
                <c:pt idx="207">
                  <c:v>-11.963430790401301</c:v>
                </c:pt>
                <c:pt idx="208">
                  <c:v>-9.7136715434609897</c:v>
                </c:pt>
                <c:pt idx="209">
                  <c:v>-9.1943816212440499</c:v>
                </c:pt>
                <c:pt idx="210">
                  <c:v>-8.2057774026868397</c:v>
                </c:pt>
                <c:pt idx="211">
                  <c:v>-7.7692546504046502</c:v>
                </c:pt>
                <c:pt idx="212">
                  <c:v>-7.3636852940592297</c:v>
                </c:pt>
                <c:pt idx="213">
                  <c:v>-5.8699778708924502</c:v>
                </c:pt>
                <c:pt idx="214">
                  <c:v>-6.5667044413277402</c:v>
                </c:pt>
                <c:pt idx="215">
                  <c:v>-5.2331685560466497</c:v>
                </c:pt>
                <c:pt idx="216">
                  <c:v>-6.1891655590226602</c:v>
                </c:pt>
                <c:pt idx="217">
                  <c:v>-6.2952269348488397</c:v>
                </c:pt>
                <c:pt idx="218">
                  <c:v>-7.5277027620746804</c:v>
                </c:pt>
                <c:pt idx="219">
                  <c:v>-7.5728335558122897</c:v>
                </c:pt>
                <c:pt idx="220">
                  <c:v>-7.7042922098412996</c:v>
                </c:pt>
                <c:pt idx="221">
                  <c:v>-8.6181732256795005</c:v>
                </c:pt>
                <c:pt idx="222">
                  <c:v>-8.3703826287587102</c:v>
                </c:pt>
                <c:pt idx="223">
                  <c:v>-8.3800876816629692</c:v>
                </c:pt>
                <c:pt idx="224">
                  <c:v>-7.0556786206879396</c:v>
                </c:pt>
                <c:pt idx="225">
                  <c:v>-6.2380024771165496</c:v>
                </c:pt>
                <c:pt idx="226">
                  <c:v>-5.2988593547431098</c:v>
                </c:pt>
                <c:pt idx="227">
                  <c:v>-6.3836467665141399</c:v>
                </c:pt>
                <c:pt idx="228">
                  <c:v>-8.4908391244136201</c:v>
                </c:pt>
                <c:pt idx="229">
                  <c:v>-8.3443653725834697</c:v>
                </c:pt>
                <c:pt idx="230">
                  <c:v>-8.9337000385948002</c:v>
                </c:pt>
                <c:pt idx="231">
                  <c:v>-8.0422400418415503</c:v>
                </c:pt>
                <c:pt idx="232">
                  <c:v>-7.9407315556025502</c:v>
                </c:pt>
                <c:pt idx="233">
                  <c:v>-8.4249345241506894</c:v>
                </c:pt>
                <c:pt idx="234">
                  <c:v>-8.5042731862130996</c:v>
                </c:pt>
                <c:pt idx="235">
                  <c:v>-10.0012363279341</c:v>
                </c:pt>
                <c:pt idx="236">
                  <c:v>-10.6015947423358</c:v>
                </c:pt>
                <c:pt idx="237">
                  <c:v>-12.461631172894499</c:v>
                </c:pt>
                <c:pt idx="238">
                  <c:v>-12.033597891706201</c:v>
                </c:pt>
                <c:pt idx="239">
                  <c:v>-14.726792334109099</c:v>
                </c:pt>
                <c:pt idx="240">
                  <c:v>-15.356139145493399</c:v>
                </c:pt>
                <c:pt idx="241">
                  <c:v>-14.6167361091721</c:v>
                </c:pt>
                <c:pt idx="242">
                  <c:v>-15.335935533297</c:v>
                </c:pt>
                <c:pt idx="243">
                  <c:v>-15.061777260404901</c:v>
                </c:pt>
                <c:pt idx="244">
                  <c:v>-14.334728200230201</c:v>
                </c:pt>
                <c:pt idx="245">
                  <c:v>-13.2548276735697</c:v>
                </c:pt>
                <c:pt idx="246">
                  <c:v>-13.6485591747741</c:v>
                </c:pt>
                <c:pt idx="247">
                  <c:v>-13.397810508414601</c:v>
                </c:pt>
                <c:pt idx="248">
                  <c:v>-11.6010223879702</c:v>
                </c:pt>
                <c:pt idx="249">
                  <c:v>-12.4271089070978</c:v>
                </c:pt>
                <c:pt idx="250">
                  <c:v>-12.203857208217499</c:v>
                </c:pt>
                <c:pt idx="251">
                  <c:v>-12.4893983771309</c:v>
                </c:pt>
                <c:pt idx="252">
                  <c:v>-14.6539078034032</c:v>
                </c:pt>
                <c:pt idx="253">
                  <c:v>-13.9831050235187</c:v>
                </c:pt>
                <c:pt idx="254">
                  <c:v>-15.171611483560101</c:v>
                </c:pt>
                <c:pt idx="255">
                  <c:v>-15.466358161370399</c:v>
                </c:pt>
                <c:pt idx="256">
                  <c:v>-15.374564964071499</c:v>
                </c:pt>
                <c:pt idx="257">
                  <c:v>-15.5603536119017</c:v>
                </c:pt>
                <c:pt idx="258">
                  <c:v>-14.4707384300592</c:v>
                </c:pt>
                <c:pt idx="259">
                  <c:v>-14.993332872890701</c:v>
                </c:pt>
                <c:pt idx="260">
                  <c:v>-14.696329639534101</c:v>
                </c:pt>
                <c:pt idx="261">
                  <c:v>-13.717658905384001</c:v>
                </c:pt>
                <c:pt idx="262">
                  <c:v>-13.861088955143201</c:v>
                </c:pt>
                <c:pt idx="263">
                  <c:v>-13.8034484094952</c:v>
                </c:pt>
                <c:pt idx="264">
                  <c:v>-13.820776765442</c:v>
                </c:pt>
                <c:pt idx="265">
                  <c:v>-14.0578186153431</c:v>
                </c:pt>
                <c:pt idx="266">
                  <c:v>-14.6812151343842</c:v>
                </c:pt>
                <c:pt idx="267">
                  <c:v>-14.2733344765798</c:v>
                </c:pt>
                <c:pt idx="268">
                  <c:v>-15.0728607137744</c:v>
                </c:pt>
                <c:pt idx="269">
                  <c:v>-14.140137979447401</c:v>
                </c:pt>
                <c:pt idx="270">
                  <c:v>-13.359868115772199</c:v>
                </c:pt>
                <c:pt idx="271">
                  <c:v>-12.049248612116701</c:v>
                </c:pt>
                <c:pt idx="272">
                  <c:v>-11.7314278121959</c:v>
                </c:pt>
                <c:pt idx="273">
                  <c:v>-11.0933268315218</c:v>
                </c:pt>
                <c:pt idx="274">
                  <c:v>-12.4369395408245</c:v>
                </c:pt>
                <c:pt idx="275">
                  <c:v>-13.4833947388535</c:v>
                </c:pt>
                <c:pt idx="276">
                  <c:v>-14.1978328584871</c:v>
                </c:pt>
                <c:pt idx="277">
                  <c:v>-14.6587201233303</c:v>
                </c:pt>
                <c:pt idx="278">
                  <c:v>-13.585732710454201</c:v>
                </c:pt>
                <c:pt idx="279">
                  <c:v>-13.534269494142</c:v>
                </c:pt>
                <c:pt idx="280">
                  <c:v>-13.951351333310299</c:v>
                </c:pt>
                <c:pt idx="281">
                  <c:v>-14.8143809334232</c:v>
                </c:pt>
                <c:pt idx="282">
                  <c:v>-14.2129363846765</c:v>
                </c:pt>
                <c:pt idx="283">
                  <c:v>-14.164390610563199</c:v>
                </c:pt>
                <c:pt idx="284">
                  <c:v>-14.0624023449907</c:v>
                </c:pt>
                <c:pt idx="285">
                  <c:v>-13.4653667707822</c:v>
                </c:pt>
                <c:pt idx="286">
                  <c:v>-13.095922151416501</c:v>
                </c:pt>
                <c:pt idx="287">
                  <c:v>-13.3985922660457</c:v>
                </c:pt>
                <c:pt idx="288">
                  <c:v>-13.145071876861101</c:v>
                </c:pt>
                <c:pt idx="289">
                  <c:v>-13.960490236705001</c:v>
                </c:pt>
                <c:pt idx="290">
                  <c:v>-11.6637869948439</c:v>
                </c:pt>
                <c:pt idx="291">
                  <c:v>-14.1416554898725</c:v>
                </c:pt>
                <c:pt idx="292">
                  <c:v>-13.434762589401201</c:v>
                </c:pt>
                <c:pt idx="293">
                  <c:v>-11.322400836746899</c:v>
                </c:pt>
                <c:pt idx="294">
                  <c:v>-13.364457758915</c:v>
                </c:pt>
                <c:pt idx="295">
                  <c:v>-14.076271970627101</c:v>
                </c:pt>
                <c:pt idx="296">
                  <c:v>-11.6714910689294</c:v>
                </c:pt>
                <c:pt idx="297">
                  <c:v>-11.667356367712699</c:v>
                </c:pt>
                <c:pt idx="298">
                  <c:v>-11.8888068955583</c:v>
                </c:pt>
                <c:pt idx="299">
                  <c:v>-10.9023398443312</c:v>
                </c:pt>
                <c:pt idx="300">
                  <c:v>-11.355002871676801</c:v>
                </c:pt>
                <c:pt idx="301">
                  <c:v>-11.2631852020418</c:v>
                </c:pt>
                <c:pt idx="302">
                  <c:v>-9.1561187346161805</c:v>
                </c:pt>
                <c:pt idx="303">
                  <c:v>-8.4786608017920706</c:v>
                </c:pt>
                <c:pt idx="304">
                  <c:v>-8.7898217682729491</c:v>
                </c:pt>
                <c:pt idx="305">
                  <c:v>-9.9338316751760196</c:v>
                </c:pt>
                <c:pt idx="306">
                  <c:v>-9.3485109150046206</c:v>
                </c:pt>
                <c:pt idx="307">
                  <c:v>-8.5727578926422208</c:v>
                </c:pt>
                <c:pt idx="308">
                  <c:v>-10.156032916663399</c:v>
                </c:pt>
                <c:pt idx="309">
                  <c:v>-9.6574918979834194</c:v>
                </c:pt>
                <c:pt idx="310">
                  <c:v>-8.5573892190312009</c:v>
                </c:pt>
                <c:pt idx="311">
                  <c:v>-8.5029044761492898</c:v>
                </c:pt>
                <c:pt idx="312">
                  <c:v>-7.2040297664269799</c:v>
                </c:pt>
                <c:pt idx="313">
                  <c:v>-7.7144229436192902</c:v>
                </c:pt>
                <c:pt idx="314">
                  <c:v>-9.3549320526183006</c:v>
                </c:pt>
                <c:pt idx="315">
                  <c:v>-8.2805040978856592</c:v>
                </c:pt>
                <c:pt idx="316">
                  <c:v>-8.1400303023495493</c:v>
                </c:pt>
                <c:pt idx="317">
                  <c:v>-7.81946784485846</c:v>
                </c:pt>
                <c:pt idx="318">
                  <c:v>-5.7651072075895202</c:v>
                </c:pt>
                <c:pt idx="319">
                  <c:v>-3.43941988454438</c:v>
                </c:pt>
                <c:pt idx="320">
                  <c:v>-2.0018986773559</c:v>
                </c:pt>
                <c:pt idx="321">
                  <c:v>-2.46241568325632</c:v>
                </c:pt>
                <c:pt idx="322">
                  <c:v>-0.84558893731107099</c:v>
                </c:pt>
                <c:pt idx="323">
                  <c:v>-0.88486897214446003</c:v>
                </c:pt>
                <c:pt idx="324">
                  <c:v>-1.0671903906145901</c:v>
                </c:pt>
                <c:pt idx="325">
                  <c:v>0.124629131823769</c:v>
                </c:pt>
                <c:pt idx="326">
                  <c:v>-0.92709261836219903</c:v>
                </c:pt>
                <c:pt idx="327">
                  <c:v>-2.4811326994799798</c:v>
                </c:pt>
                <c:pt idx="328">
                  <c:v>-2.1195038897015799</c:v>
                </c:pt>
                <c:pt idx="329">
                  <c:v>-3.7274523233616299</c:v>
                </c:pt>
                <c:pt idx="330">
                  <c:v>-2.20624234949572</c:v>
                </c:pt>
                <c:pt idx="331">
                  <c:v>-1.8683267676968001</c:v>
                </c:pt>
                <c:pt idx="332">
                  <c:v>-1.86074369314231</c:v>
                </c:pt>
                <c:pt idx="333">
                  <c:v>-1.7169811773646</c:v>
                </c:pt>
                <c:pt idx="334">
                  <c:v>-3.94654279609238</c:v>
                </c:pt>
                <c:pt idx="335">
                  <c:v>-4.58174967007721</c:v>
                </c:pt>
                <c:pt idx="336">
                  <c:v>-6.2460469302363002</c:v>
                </c:pt>
                <c:pt idx="337">
                  <c:v>-6.0351494547113704</c:v>
                </c:pt>
                <c:pt idx="338">
                  <c:v>-4.0914004197438203</c:v>
                </c:pt>
                <c:pt idx="339">
                  <c:v>-4.5687424276668001</c:v>
                </c:pt>
                <c:pt idx="340">
                  <c:v>-4.9224035302219997</c:v>
                </c:pt>
                <c:pt idx="341">
                  <c:v>-4.9850854092948103</c:v>
                </c:pt>
                <c:pt idx="342">
                  <c:v>-5.8435972684485504</c:v>
                </c:pt>
                <c:pt idx="343">
                  <c:v>-6.7059136866609697</c:v>
                </c:pt>
                <c:pt idx="344">
                  <c:v>-6.9267310310682797</c:v>
                </c:pt>
                <c:pt idx="345">
                  <c:v>-7.0219214129184602</c:v>
                </c:pt>
                <c:pt idx="346">
                  <c:v>-7.6624338119461504</c:v>
                </c:pt>
                <c:pt idx="347">
                  <c:v>-6.1282872705725904</c:v>
                </c:pt>
                <c:pt idx="348">
                  <c:v>-6.44851622856494</c:v>
                </c:pt>
                <c:pt idx="349">
                  <c:v>-6.6641862569675299</c:v>
                </c:pt>
                <c:pt idx="350">
                  <c:v>-7.9459861914186396</c:v>
                </c:pt>
                <c:pt idx="351">
                  <c:v>-10.2275151227478</c:v>
                </c:pt>
                <c:pt idx="352">
                  <c:v>-11.7309711743634</c:v>
                </c:pt>
                <c:pt idx="353">
                  <c:v>-12.456159076863299</c:v>
                </c:pt>
                <c:pt idx="354">
                  <c:v>-12.3888984962785</c:v>
                </c:pt>
                <c:pt idx="355">
                  <c:v>-10.0111617470005</c:v>
                </c:pt>
                <c:pt idx="356">
                  <c:v>-9.0944602304212694</c:v>
                </c:pt>
                <c:pt idx="357">
                  <c:v>-8.5175069605911595</c:v>
                </c:pt>
                <c:pt idx="358">
                  <c:v>-8.9862980850272294</c:v>
                </c:pt>
                <c:pt idx="359">
                  <c:v>-8.1149044600400906</c:v>
                </c:pt>
                <c:pt idx="360">
                  <c:v>-6.9302600704720501</c:v>
                </c:pt>
                <c:pt idx="361">
                  <c:v>-6.3675568540772503</c:v>
                </c:pt>
                <c:pt idx="362">
                  <c:v>-7.1911208196755902</c:v>
                </c:pt>
                <c:pt idx="363">
                  <c:v>-7.38361126155759</c:v>
                </c:pt>
                <c:pt idx="364">
                  <c:v>-9.1474143461484196</c:v>
                </c:pt>
                <c:pt idx="365">
                  <c:v>-9.50402301289148</c:v>
                </c:pt>
                <c:pt idx="366">
                  <c:v>-10.1559874803215</c:v>
                </c:pt>
                <c:pt idx="367">
                  <c:v>-10.2472514070272</c:v>
                </c:pt>
                <c:pt idx="368">
                  <c:v>-11.589031144646301</c:v>
                </c:pt>
                <c:pt idx="369">
                  <c:v>-10.7007527208824</c:v>
                </c:pt>
                <c:pt idx="370">
                  <c:v>-11.7224243092209</c:v>
                </c:pt>
                <c:pt idx="371">
                  <c:v>-11.694977316963699</c:v>
                </c:pt>
                <c:pt idx="372">
                  <c:v>-11.7555782328837</c:v>
                </c:pt>
                <c:pt idx="373">
                  <c:v>-11.2159189925228</c:v>
                </c:pt>
                <c:pt idx="374">
                  <c:v>-11.618681213490399</c:v>
                </c:pt>
                <c:pt idx="375">
                  <c:v>-12.287779852795801</c:v>
                </c:pt>
                <c:pt idx="376">
                  <c:v>-12.2556730297092</c:v>
                </c:pt>
                <c:pt idx="377">
                  <c:v>-11.608701306868101</c:v>
                </c:pt>
                <c:pt idx="378">
                  <c:v>-11.348515339602599</c:v>
                </c:pt>
                <c:pt idx="379">
                  <c:v>-13.8326313555662</c:v>
                </c:pt>
                <c:pt idx="380">
                  <c:v>-15.422219999742</c:v>
                </c:pt>
                <c:pt idx="381">
                  <c:v>-16.6933444906043</c:v>
                </c:pt>
                <c:pt idx="382">
                  <c:v>-16.816348744890501</c:v>
                </c:pt>
                <c:pt idx="383">
                  <c:v>-15.3772389548605</c:v>
                </c:pt>
                <c:pt idx="384">
                  <c:v>-14.100011757523999</c:v>
                </c:pt>
                <c:pt idx="385">
                  <c:v>-14.989605012463199</c:v>
                </c:pt>
                <c:pt idx="386">
                  <c:v>-15.528908862327899</c:v>
                </c:pt>
                <c:pt idx="387">
                  <c:v>-16.343342348535799</c:v>
                </c:pt>
                <c:pt idx="388">
                  <c:v>-15.6289712075642</c:v>
                </c:pt>
                <c:pt idx="389">
                  <c:v>-16.018151880919199</c:v>
                </c:pt>
                <c:pt idx="390">
                  <c:v>-15.443557835207301</c:v>
                </c:pt>
                <c:pt idx="391">
                  <c:v>-13.9799055599019</c:v>
                </c:pt>
                <c:pt idx="392">
                  <c:v>-14.0149515071466</c:v>
                </c:pt>
                <c:pt idx="393">
                  <c:v>-13.478586453362</c:v>
                </c:pt>
                <c:pt idx="394">
                  <c:v>-12.500685748304299</c:v>
                </c:pt>
                <c:pt idx="395">
                  <c:v>-13.915904386849499</c:v>
                </c:pt>
                <c:pt idx="396">
                  <c:v>-13.5963315904452</c:v>
                </c:pt>
                <c:pt idx="397">
                  <c:v>-13.5453636563673</c:v>
                </c:pt>
                <c:pt idx="398">
                  <c:v>-12.7643525399239</c:v>
                </c:pt>
                <c:pt idx="399">
                  <c:v>-12.955143118802701</c:v>
                </c:pt>
              </c:numCache>
            </c:numRef>
          </c:yVal>
          <c:smooth val="1"/>
          <c:extLst>
            <c:ext xmlns:c16="http://schemas.microsoft.com/office/drawing/2014/chart" uri="{C3380CC4-5D6E-409C-BE32-E72D297353CC}">
              <c16:uniqueId val="{00000000-4299-454C-8EEF-F3086C9D5FA3}"/>
            </c:ext>
          </c:extLst>
        </c:ser>
        <c:dLbls>
          <c:showLegendKey val="0"/>
          <c:showVal val="0"/>
          <c:showCatName val="0"/>
          <c:showSerName val="0"/>
          <c:showPercent val="0"/>
          <c:showBubbleSize val="0"/>
        </c:dLbls>
        <c:axId val="1375733792"/>
        <c:axId val="1339491072"/>
      </c:scatterChart>
      <c:valAx>
        <c:axId val="1375733792"/>
        <c:scaling>
          <c:orientation val="minMax"/>
        </c:scaling>
        <c:delete val="1"/>
        <c:axPos val="b"/>
        <c:majorTickMark val="none"/>
        <c:minorTickMark val="none"/>
        <c:tickLblPos val="nextTo"/>
        <c:crossAx val="1339491072"/>
        <c:crosses val="autoZero"/>
        <c:crossBetween val="midCat"/>
      </c:valAx>
      <c:valAx>
        <c:axId val="1339491072"/>
        <c:scaling>
          <c:orientation val="minMax"/>
        </c:scaling>
        <c:delete val="1"/>
        <c:axPos val="l"/>
        <c:numFmt formatCode="General" sourceLinked="1"/>
        <c:majorTickMark val="none"/>
        <c:minorTickMark val="none"/>
        <c:tickLblPos val="nextTo"/>
        <c:crossAx val="1375733792"/>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strRef>
              <c:f>use!$F$2</c:f>
              <c:strCache>
                <c:ptCount val="1"/>
              </c:strCache>
            </c:strRef>
          </c:tx>
          <c:spPr>
            <a:ln w="19050" cap="rnd">
              <a:solidFill>
                <a:srgbClr val="CC6261"/>
              </a:solidFill>
              <a:round/>
            </a:ln>
            <a:effectLst/>
          </c:spPr>
          <c:marker>
            <c:symbol val="none"/>
          </c:marker>
          <c:xVal>
            <c:numRef>
              <c:f>use!$D$2:$D$304</c:f>
              <c:numCache>
                <c:formatCode>General</c:formatCode>
                <c:ptCount val="30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numCache>
            </c:numRef>
          </c:xVal>
          <c:yVal>
            <c:numRef>
              <c:f>use!$C$2:$C$304</c:f>
              <c:numCache>
                <c:formatCode>General</c:formatCode>
                <c:ptCount val="303"/>
                <c:pt idx="0">
                  <c:v>0</c:v>
                </c:pt>
                <c:pt idx="1">
                  <c:v>1.8250463280406199</c:v>
                </c:pt>
                <c:pt idx="2">
                  <c:v>0.43837222202413001</c:v>
                </c:pt>
                <c:pt idx="3">
                  <c:v>-0.11383339172734599</c:v>
                </c:pt>
                <c:pt idx="4">
                  <c:v>1.20629384946973</c:v>
                </c:pt>
                <c:pt idx="5">
                  <c:v>2.7414776604524</c:v>
                </c:pt>
                <c:pt idx="6">
                  <c:v>3.8087307139153399</c:v>
                </c:pt>
                <c:pt idx="7">
                  <c:v>3.4291754006127602</c:v>
                </c:pt>
                <c:pt idx="8">
                  <c:v>3.4639061829139401</c:v>
                </c:pt>
                <c:pt idx="9">
                  <c:v>2.24698092795493</c:v>
                </c:pt>
                <c:pt idx="10">
                  <c:v>2.1104383263206801</c:v>
                </c:pt>
                <c:pt idx="11">
                  <c:v>3.3679075400851</c:v>
                </c:pt>
                <c:pt idx="12">
                  <c:v>4.6262968883462996</c:v>
                </c:pt>
                <c:pt idx="13">
                  <c:v>5.8184564676331103</c:v>
                </c:pt>
                <c:pt idx="14">
                  <c:v>4.4449044886165296</c:v>
                </c:pt>
                <c:pt idx="15">
                  <c:v>2.0873069446107801</c:v>
                </c:pt>
                <c:pt idx="16">
                  <c:v>4.6134701309064097</c:v>
                </c:pt>
                <c:pt idx="17">
                  <c:v>3.25420725713925</c:v>
                </c:pt>
                <c:pt idx="18">
                  <c:v>2.2046727761743301</c:v>
                </c:pt>
                <c:pt idx="19">
                  <c:v>4.2308479990944301</c:v>
                </c:pt>
                <c:pt idx="20">
                  <c:v>4.1948088673505497</c:v>
                </c:pt>
                <c:pt idx="21">
                  <c:v>4.0925563795535798</c:v>
                </c:pt>
                <c:pt idx="22">
                  <c:v>2.4700494271202702</c:v>
                </c:pt>
                <c:pt idx="23">
                  <c:v>0.901188571274261</c:v>
                </c:pt>
                <c:pt idx="24">
                  <c:v>1.0969651944003</c:v>
                </c:pt>
                <c:pt idx="25">
                  <c:v>2.1594756235028698</c:v>
                </c:pt>
                <c:pt idx="26">
                  <c:v>0.94459653226541995</c:v>
                </c:pt>
                <c:pt idx="27">
                  <c:v>0.55338917438212298</c:v>
                </c:pt>
                <c:pt idx="28">
                  <c:v>1.0267015334792</c:v>
                </c:pt>
                <c:pt idx="29">
                  <c:v>3.1354518481311402</c:v>
                </c:pt>
                <c:pt idx="30">
                  <c:v>2.70123129819045</c:v>
                </c:pt>
                <c:pt idx="31">
                  <c:v>2.6102487332392301</c:v>
                </c:pt>
                <c:pt idx="32">
                  <c:v>3.19687973760412</c:v>
                </c:pt>
                <c:pt idx="33">
                  <c:v>1.7776427871017799</c:v>
                </c:pt>
                <c:pt idx="34">
                  <c:v>1.74644988844911</c:v>
                </c:pt>
                <c:pt idx="35">
                  <c:v>2.0987143144134799</c:v>
                </c:pt>
                <c:pt idx="36">
                  <c:v>2.7953705365453398</c:v>
                </c:pt>
                <c:pt idx="37">
                  <c:v>3.8472557772646501</c:v>
                </c:pt>
                <c:pt idx="38">
                  <c:v>3.8725287784612301</c:v>
                </c:pt>
                <c:pt idx="39">
                  <c:v>3.37267403210797</c:v>
                </c:pt>
                <c:pt idx="40">
                  <c:v>4.05360488299939</c:v>
                </c:pt>
                <c:pt idx="41">
                  <c:v>5.2539627309967596</c:v>
                </c:pt>
                <c:pt idx="42">
                  <c:v>5.9434756052154398</c:v>
                </c:pt>
                <c:pt idx="43">
                  <c:v>6.5557550786378798</c:v>
                </c:pt>
                <c:pt idx="44">
                  <c:v>7.07735567871981</c:v>
                </c:pt>
                <c:pt idx="45">
                  <c:v>7.5664058868783997</c:v>
                </c:pt>
                <c:pt idx="46">
                  <c:v>6.9801444564812298</c:v>
                </c:pt>
                <c:pt idx="47">
                  <c:v>5.4496184131434404</c:v>
                </c:pt>
                <c:pt idx="48">
                  <c:v>2.97910662468662</c:v>
                </c:pt>
                <c:pt idx="49">
                  <c:v>1.4234236148712001</c:v>
                </c:pt>
                <c:pt idx="50">
                  <c:v>2.2849375618971699</c:v>
                </c:pt>
                <c:pt idx="51">
                  <c:v>3.02066687524513</c:v>
                </c:pt>
                <c:pt idx="52">
                  <c:v>4.0709860921212497</c:v>
                </c:pt>
                <c:pt idx="53">
                  <c:v>3.3218387761131898</c:v>
                </c:pt>
                <c:pt idx="54">
                  <c:v>0.86250976522966905</c:v>
                </c:pt>
                <c:pt idx="55">
                  <c:v>1.77990293282443</c:v>
                </c:pt>
                <c:pt idx="56">
                  <c:v>1.69598810404335</c:v>
                </c:pt>
                <c:pt idx="57">
                  <c:v>1.50067306009579</c:v>
                </c:pt>
                <c:pt idx="58">
                  <c:v>0.77208679248734602</c:v>
                </c:pt>
                <c:pt idx="59">
                  <c:v>1.2933168522247001</c:v>
                </c:pt>
                <c:pt idx="60">
                  <c:v>1.05766986283876</c:v>
                </c:pt>
                <c:pt idx="61">
                  <c:v>0.31055745281959501</c:v>
                </c:pt>
                <c:pt idx="62">
                  <c:v>-0.323215884996785</c:v>
                </c:pt>
                <c:pt idx="63">
                  <c:v>-0.431630925044516</c:v>
                </c:pt>
                <c:pt idx="64">
                  <c:v>1.76950673420986</c:v>
                </c:pt>
                <c:pt idx="65">
                  <c:v>2.1673927128008299</c:v>
                </c:pt>
                <c:pt idx="66">
                  <c:v>2.71521754339008</c:v>
                </c:pt>
                <c:pt idx="67">
                  <c:v>0.81314256562096898</c:v>
                </c:pt>
                <c:pt idx="68">
                  <c:v>2.48454470442219</c:v>
                </c:pt>
                <c:pt idx="69">
                  <c:v>1.33252562274919</c:v>
                </c:pt>
                <c:pt idx="70">
                  <c:v>2.1543875208303702</c:v>
                </c:pt>
                <c:pt idx="71">
                  <c:v>2.5024137736449501</c:v>
                </c:pt>
                <c:pt idx="72">
                  <c:v>2.68798794680926</c:v>
                </c:pt>
                <c:pt idx="73">
                  <c:v>3.92487725955846</c:v>
                </c:pt>
                <c:pt idx="74">
                  <c:v>2.2378626365551799</c:v>
                </c:pt>
                <c:pt idx="75">
                  <c:v>3.4569311704651802</c:v>
                </c:pt>
                <c:pt idx="76">
                  <c:v>1.82923494658803</c:v>
                </c:pt>
                <c:pt idx="77">
                  <c:v>2.9995808206904502</c:v>
                </c:pt>
                <c:pt idx="78">
                  <c:v>2.5029460497084801</c:v>
                </c:pt>
                <c:pt idx="79">
                  <c:v>2.0634045955051601</c:v>
                </c:pt>
                <c:pt idx="80">
                  <c:v>0.81243815877320202</c:v>
                </c:pt>
                <c:pt idx="81">
                  <c:v>1.43933015780962</c:v>
                </c:pt>
                <c:pt idx="82">
                  <c:v>2.8379049703891099</c:v>
                </c:pt>
                <c:pt idx="83">
                  <c:v>2.8618133346596899</c:v>
                </c:pt>
                <c:pt idx="84">
                  <c:v>2.69958475997925</c:v>
                </c:pt>
                <c:pt idx="85">
                  <c:v>3.5303615603340499</c:v>
                </c:pt>
                <c:pt idx="86">
                  <c:v>3.45478354298056</c:v>
                </c:pt>
                <c:pt idx="87">
                  <c:v>3.5472139427667502</c:v>
                </c:pt>
                <c:pt idx="88">
                  <c:v>2.9578348961190701</c:v>
                </c:pt>
                <c:pt idx="89">
                  <c:v>2.87610389638176</c:v>
                </c:pt>
                <c:pt idx="90">
                  <c:v>3.61383209750527</c:v>
                </c:pt>
                <c:pt idx="91">
                  <c:v>4.9272540178950699</c:v>
                </c:pt>
                <c:pt idx="92">
                  <c:v>5.4574358202433704</c:v>
                </c:pt>
                <c:pt idx="93">
                  <c:v>6.1929519728624598</c:v>
                </c:pt>
                <c:pt idx="94">
                  <c:v>7.2448495376245896</c:v>
                </c:pt>
                <c:pt idx="95">
                  <c:v>6.1833547497511203</c:v>
                </c:pt>
                <c:pt idx="96">
                  <c:v>6.8890476775365199</c:v>
                </c:pt>
                <c:pt idx="97">
                  <c:v>6.8087836423975103</c:v>
                </c:pt>
                <c:pt idx="98">
                  <c:v>7.2874356931140696</c:v>
                </c:pt>
                <c:pt idx="99">
                  <c:v>6.9234035272310104</c:v>
                </c:pt>
                <c:pt idx="100">
                  <c:v>7.1792900519076097</c:v>
                </c:pt>
                <c:pt idx="101">
                  <c:v>5.9343033801694203</c:v>
                </c:pt>
                <c:pt idx="102">
                  <c:v>5.3213522350049898</c:v>
                </c:pt>
                <c:pt idx="103">
                  <c:v>5.4320783963033898</c:v>
                </c:pt>
                <c:pt idx="104">
                  <c:v>3.6661462954895501</c:v>
                </c:pt>
                <c:pt idx="105">
                  <c:v>3.0160061414805002</c:v>
                </c:pt>
                <c:pt idx="106">
                  <c:v>4.3793658143910097</c:v>
                </c:pt>
                <c:pt idx="107">
                  <c:v>4.7522329410722497</c:v>
                </c:pt>
                <c:pt idx="108">
                  <c:v>4.3661530544899998</c:v>
                </c:pt>
                <c:pt idx="109">
                  <c:v>4.9499447873732896</c:v>
                </c:pt>
                <c:pt idx="110">
                  <c:v>4.7761410609843402</c:v>
                </c:pt>
                <c:pt idx="111">
                  <c:v>5.4117263026554099</c:v>
                </c:pt>
                <c:pt idx="112">
                  <c:v>5.5876807314457002</c:v>
                </c:pt>
                <c:pt idx="113">
                  <c:v>4.6750719296437797</c:v>
                </c:pt>
                <c:pt idx="114">
                  <c:v>4.9527190447676297</c:v>
                </c:pt>
                <c:pt idx="115">
                  <c:v>4.9416456579843304</c:v>
                </c:pt>
                <c:pt idx="116">
                  <c:v>5.3312196919982604</c:v>
                </c:pt>
                <c:pt idx="117">
                  <c:v>5.99254036811279</c:v>
                </c:pt>
                <c:pt idx="118">
                  <c:v>5.74448204086125</c:v>
                </c:pt>
                <c:pt idx="119">
                  <c:v>6.6229514981304902</c:v>
                </c:pt>
                <c:pt idx="120">
                  <c:v>6.8328049601936103</c:v>
                </c:pt>
                <c:pt idx="121">
                  <c:v>7.2922026597933201</c:v>
                </c:pt>
                <c:pt idx="122">
                  <c:v>7.5413717581295403</c:v>
                </c:pt>
                <c:pt idx="123">
                  <c:v>9.7870170163279298</c:v>
                </c:pt>
                <c:pt idx="124">
                  <c:v>8.1084373670604499</c:v>
                </c:pt>
                <c:pt idx="125">
                  <c:v>9.1685104976910896</c:v>
                </c:pt>
                <c:pt idx="126">
                  <c:v>8.3116517321710699</c:v>
                </c:pt>
                <c:pt idx="127">
                  <c:v>7.18004714544821</c:v>
                </c:pt>
                <c:pt idx="128">
                  <c:v>6.6363183849549001</c:v>
                </c:pt>
                <c:pt idx="129">
                  <c:v>6.7200348772775103</c:v>
                </c:pt>
                <c:pt idx="130">
                  <c:v>7.1553917218641603</c:v>
                </c:pt>
                <c:pt idx="131">
                  <c:v>5.7511044357951002</c:v>
                </c:pt>
                <c:pt idx="132">
                  <c:v>5.1610852099672</c:v>
                </c:pt>
                <c:pt idx="133">
                  <c:v>5.3234101577875599</c:v>
                </c:pt>
                <c:pt idx="134">
                  <c:v>5.1440241079166</c:v>
                </c:pt>
                <c:pt idx="135">
                  <c:v>4.99695380639512</c:v>
                </c:pt>
                <c:pt idx="136">
                  <c:v>5.3385307830540301</c:v>
                </c:pt>
                <c:pt idx="137">
                  <c:v>5.2444489578198699</c:v>
                </c:pt>
                <c:pt idx="138">
                  <c:v>4.1974240765809796</c:v>
                </c:pt>
                <c:pt idx="139">
                  <c:v>4.1589471537466398</c:v>
                </c:pt>
                <c:pt idx="140">
                  <c:v>4.2051246479125899</c:v>
                </c:pt>
                <c:pt idx="141">
                  <c:v>3.5185357266881301</c:v>
                </c:pt>
                <c:pt idx="142">
                  <c:v>1.80069557390493</c:v>
                </c:pt>
                <c:pt idx="143">
                  <c:v>1.6449864097035001</c:v>
                </c:pt>
                <c:pt idx="144">
                  <c:v>2.2948044715284501</c:v>
                </c:pt>
                <c:pt idx="145">
                  <c:v>3.66044355554902</c:v>
                </c:pt>
                <c:pt idx="146">
                  <c:v>4.3888178252855203</c:v>
                </c:pt>
                <c:pt idx="147">
                  <c:v>3.5600957926176902</c:v>
                </c:pt>
                <c:pt idx="148">
                  <c:v>3.4782695455924002</c:v>
                </c:pt>
                <c:pt idx="149">
                  <c:v>4.52283557412881</c:v>
                </c:pt>
                <c:pt idx="150">
                  <c:v>2.9166599965783999</c:v>
                </c:pt>
                <c:pt idx="151">
                  <c:v>1.97300269044884</c:v>
                </c:pt>
                <c:pt idx="152">
                  <c:v>3.2488248765980199</c:v>
                </c:pt>
                <c:pt idx="153">
                  <c:v>2.9394734177611701</c:v>
                </c:pt>
                <c:pt idx="154">
                  <c:v>2.4366540708061102</c:v>
                </c:pt>
                <c:pt idx="155">
                  <c:v>1.3552126525639401</c:v>
                </c:pt>
                <c:pt idx="156">
                  <c:v>1.8328162125482399</c:v>
                </c:pt>
                <c:pt idx="157">
                  <c:v>1.6960507982078801</c:v>
                </c:pt>
                <c:pt idx="158">
                  <c:v>1.31413595077374</c:v>
                </c:pt>
                <c:pt idx="159">
                  <c:v>2.2786609352960698</c:v>
                </c:pt>
                <c:pt idx="160">
                  <c:v>1.92080976151552</c:v>
                </c:pt>
                <c:pt idx="161">
                  <c:v>2.0626011584378201</c:v>
                </c:pt>
                <c:pt idx="162">
                  <c:v>1.8610001833202701</c:v>
                </c:pt>
                <c:pt idx="163">
                  <c:v>1.94945470163798</c:v>
                </c:pt>
                <c:pt idx="164">
                  <c:v>1.97370901533898</c:v>
                </c:pt>
                <c:pt idx="165">
                  <c:v>4.2207124429541603</c:v>
                </c:pt>
                <c:pt idx="166">
                  <c:v>3.3299079497100199</c:v>
                </c:pt>
                <c:pt idx="167">
                  <c:v>4.4283357713183404</c:v>
                </c:pt>
                <c:pt idx="168">
                  <c:v>4.7319888546639204</c:v>
                </c:pt>
                <c:pt idx="169">
                  <c:v>3.46444628018663</c:v>
                </c:pt>
                <c:pt idx="170">
                  <c:v>4.5199660433754598</c:v>
                </c:pt>
                <c:pt idx="171">
                  <c:v>4.9345525908150201</c:v>
                </c:pt>
                <c:pt idx="172">
                  <c:v>4.6941046232212402</c:v>
                </c:pt>
                <c:pt idx="173">
                  <c:v>5.4917177564925401</c:v>
                </c:pt>
                <c:pt idx="174">
                  <c:v>5.2065219113276404</c:v>
                </c:pt>
                <c:pt idx="175">
                  <c:v>3.94155171097582</c:v>
                </c:pt>
                <c:pt idx="176">
                  <c:v>3.1111209983228201</c:v>
                </c:pt>
                <c:pt idx="177">
                  <c:v>1.98896688159853</c:v>
                </c:pt>
                <c:pt idx="178">
                  <c:v>2.7511110889194099</c:v>
                </c:pt>
                <c:pt idx="179">
                  <c:v>2.5210375502172999</c:v>
                </c:pt>
                <c:pt idx="180">
                  <c:v>0.515005493656427</c:v>
                </c:pt>
                <c:pt idx="181">
                  <c:v>2.6140573453665001</c:v>
                </c:pt>
                <c:pt idx="182">
                  <c:v>2.2679474055456899</c:v>
                </c:pt>
                <c:pt idx="183">
                  <c:v>1.13037355318348</c:v>
                </c:pt>
                <c:pt idx="184">
                  <c:v>0.75537560466151799</c:v>
                </c:pt>
                <c:pt idx="185">
                  <c:v>0.40695825255332102</c:v>
                </c:pt>
                <c:pt idx="186">
                  <c:v>1.4883756450874199</c:v>
                </c:pt>
                <c:pt idx="187">
                  <c:v>1.51174207295413</c:v>
                </c:pt>
                <c:pt idx="188">
                  <c:v>0.65745917843423896</c:v>
                </c:pt>
                <c:pt idx="189">
                  <c:v>2.0470204406798298</c:v>
                </c:pt>
                <c:pt idx="190">
                  <c:v>3.5148566092095299</c:v>
                </c:pt>
                <c:pt idx="191">
                  <c:v>3.8652803979113401</c:v>
                </c:pt>
                <c:pt idx="192">
                  <c:v>4.4472742929798104</c:v>
                </c:pt>
                <c:pt idx="193">
                  <c:v>4.1959364701390598</c:v>
                </c:pt>
                <c:pt idx="194">
                  <c:v>2.1436590268348001</c:v>
                </c:pt>
                <c:pt idx="195">
                  <c:v>2.1120224685149198</c:v>
                </c:pt>
                <c:pt idx="196">
                  <c:v>1.8751590931601401</c:v>
                </c:pt>
                <c:pt idx="197">
                  <c:v>3.3737223043256401</c:v>
                </c:pt>
                <c:pt idx="198">
                  <c:v>2.57472979983112</c:v>
                </c:pt>
                <c:pt idx="199">
                  <c:v>3.45937020127979</c:v>
                </c:pt>
                <c:pt idx="200">
                  <c:v>4.1643603297659997</c:v>
                </c:pt>
                <c:pt idx="201">
                  <c:v>3.7632740548774701</c:v>
                </c:pt>
                <c:pt idx="202">
                  <c:v>3.82573985929786</c:v>
                </c:pt>
                <c:pt idx="203">
                  <c:v>2.78087520665557</c:v>
                </c:pt>
                <c:pt idx="204">
                  <c:v>1.6178411503280199</c:v>
                </c:pt>
                <c:pt idx="205">
                  <c:v>2.09250370280941</c:v>
                </c:pt>
                <c:pt idx="206">
                  <c:v>3.4420628005261</c:v>
                </c:pt>
                <c:pt idx="207">
                  <c:v>3.7001554737094602</c:v>
                </c:pt>
                <c:pt idx="208">
                  <c:v>4.6473186044734298</c:v>
                </c:pt>
                <c:pt idx="209">
                  <c:v>4.2581417905771701</c:v>
                </c:pt>
                <c:pt idx="210">
                  <c:v>4.5210283504570503</c:v>
                </c:pt>
                <c:pt idx="211">
                  <c:v>4.1356695099646998</c:v>
                </c:pt>
                <c:pt idx="212">
                  <c:v>2.99793862878529</c:v>
                </c:pt>
                <c:pt idx="213">
                  <c:v>2.00700981410096</c:v>
                </c:pt>
                <c:pt idx="214">
                  <c:v>3.7594393300298599</c:v>
                </c:pt>
                <c:pt idx="215">
                  <c:v>2.4630053532004901</c:v>
                </c:pt>
                <c:pt idx="216">
                  <c:v>3.2692742127671401</c:v>
                </c:pt>
                <c:pt idx="217">
                  <c:v>3.4539339885056499</c:v>
                </c:pt>
                <c:pt idx="218">
                  <c:v>2.51917957049797</c:v>
                </c:pt>
                <c:pt idx="219">
                  <c:v>2.1128046410347801</c:v>
                </c:pt>
                <c:pt idx="220">
                  <c:v>2.3871632050958298</c:v>
                </c:pt>
                <c:pt idx="221">
                  <c:v>4.2839517069743298</c:v>
                </c:pt>
                <c:pt idx="222">
                  <c:v>4.6508713601294902</c:v>
                </c:pt>
                <c:pt idx="223">
                  <c:v>5.4098218257785398</c:v>
                </c:pt>
                <c:pt idx="224">
                  <c:v>4.7771936449335701</c:v>
                </c:pt>
                <c:pt idx="225">
                  <c:v>4.9653158931306898</c:v>
                </c:pt>
                <c:pt idx="226">
                  <c:v>3.5755426528000398</c:v>
                </c:pt>
                <c:pt idx="227">
                  <c:v>1.2519710452314901</c:v>
                </c:pt>
                <c:pt idx="228">
                  <c:v>1.6598087629279701</c:v>
                </c:pt>
                <c:pt idx="229">
                  <c:v>0.72934261777131604</c:v>
                </c:pt>
                <c:pt idx="230">
                  <c:v>0.29338161517969502</c:v>
                </c:pt>
                <c:pt idx="231">
                  <c:v>0.89650062062467994</c:v>
                </c:pt>
                <c:pt idx="232">
                  <c:v>-0.96802496714972297</c:v>
                </c:pt>
                <c:pt idx="233">
                  <c:v>-0.85045532402278401</c:v>
                </c:pt>
                <c:pt idx="234">
                  <c:v>-0.60793464146369602</c:v>
                </c:pt>
                <c:pt idx="235">
                  <c:v>-0.42718509522550702</c:v>
                </c:pt>
                <c:pt idx="236">
                  <c:v>0.63630956274830397</c:v>
                </c:pt>
                <c:pt idx="237">
                  <c:v>1.31891798565084</c:v>
                </c:pt>
                <c:pt idx="238">
                  <c:v>-0.24580595268800301</c:v>
                </c:pt>
                <c:pt idx="239">
                  <c:v>-0.26511318444371701</c:v>
                </c:pt>
                <c:pt idx="240">
                  <c:v>0.26088967390747397</c:v>
                </c:pt>
                <c:pt idx="241">
                  <c:v>1.01763645511463</c:v>
                </c:pt>
                <c:pt idx="242">
                  <c:v>0.32872821698431398</c:v>
                </c:pt>
                <c:pt idx="243">
                  <c:v>0.220308189877642</c:v>
                </c:pt>
                <c:pt idx="244">
                  <c:v>1.31094983785213</c:v>
                </c:pt>
                <c:pt idx="245">
                  <c:v>0.78093900244963399</c:v>
                </c:pt>
                <c:pt idx="246">
                  <c:v>1.6639399557535</c:v>
                </c:pt>
                <c:pt idx="247">
                  <c:v>0.67691008497614202</c:v>
                </c:pt>
                <c:pt idx="248">
                  <c:v>-0.36060837150942099</c:v>
                </c:pt>
                <c:pt idx="249">
                  <c:v>1.17020140084215</c:v>
                </c:pt>
                <c:pt idx="250">
                  <c:v>2.1001757289887402</c:v>
                </c:pt>
                <c:pt idx="251">
                  <c:v>2.57784185028471</c:v>
                </c:pt>
                <c:pt idx="252">
                  <c:v>3.0829120921619202</c:v>
                </c:pt>
                <c:pt idx="253">
                  <c:v>1.42428502196928</c:v>
                </c:pt>
                <c:pt idx="254">
                  <c:v>0.61815038730758698</c:v>
                </c:pt>
                <c:pt idx="255">
                  <c:v>0.73207350493241996</c:v>
                </c:pt>
                <c:pt idx="256">
                  <c:v>1.3198761147576801</c:v>
                </c:pt>
                <c:pt idx="257">
                  <c:v>2.7038212815231999</c:v>
                </c:pt>
                <c:pt idx="258">
                  <c:v>2.4816138517766002</c:v>
                </c:pt>
                <c:pt idx="259">
                  <c:v>3.6727035763561999</c:v>
                </c:pt>
                <c:pt idx="260">
                  <c:v>2.6166941491031999</c:v>
                </c:pt>
                <c:pt idx="261">
                  <c:v>2.1187612444926698</c:v>
                </c:pt>
                <c:pt idx="262">
                  <c:v>4.8826284486795402</c:v>
                </c:pt>
                <c:pt idx="263">
                  <c:v>6.8584001541128501</c:v>
                </c:pt>
                <c:pt idx="264">
                  <c:v>4.4946883628139096</c:v>
                </c:pt>
                <c:pt idx="265">
                  <c:v>4.2122212710403604</c:v>
                </c:pt>
                <c:pt idx="266">
                  <c:v>5.1025600118578103</c:v>
                </c:pt>
                <c:pt idx="267">
                  <c:v>6.6000126260688896</c:v>
                </c:pt>
                <c:pt idx="268">
                  <c:v>5.5110179558012398</c:v>
                </c:pt>
                <c:pt idx="269">
                  <c:v>4.2144341508001997</c:v>
                </c:pt>
                <c:pt idx="270">
                  <c:v>5.5283728693998304</c:v>
                </c:pt>
                <c:pt idx="271">
                  <c:v>6.4481584324041501</c:v>
                </c:pt>
                <c:pt idx="272">
                  <c:v>5.4781388932888202</c:v>
                </c:pt>
                <c:pt idx="273">
                  <c:v>7.5431867372995098</c:v>
                </c:pt>
                <c:pt idx="274">
                  <c:v>6.7154414762373102</c:v>
                </c:pt>
                <c:pt idx="275">
                  <c:v>7.7011957470415497</c:v>
                </c:pt>
                <c:pt idx="276">
                  <c:v>5.7320490461831701</c:v>
                </c:pt>
                <c:pt idx="277">
                  <c:v>6.1843761361456604</c:v>
                </c:pt>
                <c:pt idx="278">
                  <c:v>7.5167634826231904</c:v>
                </c:pt>
                <c:pt idx="279">
                  <c:v>8.6123142950342899</c:v>
                </c:pt>
                <c:pt idx="280">
                  <c:v>9.6003262577867901</c:v>
                </c:pt>
                <c:pt idx="281">
                  <c:v>10.4178708763347</c:v>
                </c:pt>
                <c:pt idx="282">
                  <c:v>9.3104531231031604</c:v>
                </c:pt>
                <c:pt idx="283">
                  <c:v>9.0040484536255398</c:v>
                </c:pt>
                <c:pt idx="284">
                  <c:v>7.68967203462286</c:v>
                </c:pt>
                <c:pt idx="285">
                  <c:v>8.8933048495824103</c:v>
                </c:pt>
                <c:pt idx="286">
                  <c:v>10.8167571384631</c:v>
                </c:pt>
                <c:pt idx="287">
                  <c:v>12.346894746889699</c:v>
                </c:pt>
                <c:pt idx="288">
                  <c:v>13.5587841358426</c:v>
                </c:pt>
                <c:pt idx="289">
                  <c:v>14.266368234608301</c:v>
                </c:pt>
                <c:pt idx="290">
                  <c:v>15.0188437416704</c:v>
                </c:pt>
                <c:pt idx="291">
                  <c:v>14.7250200467284</c:v>
                </c:pt>
                <c:pt idx="292">
                  <c:v>14.8932969411744</c:v>
                </c:pt>
                <c:pt idx="293">
                  <c:v>15.4821820483322</c:v>
                </c:pt>
                <c:pt idx="294">
                  <c:v>13.9107355898271</c:v>
                </c:pt>
                <c:pt idx="295">
                  <c:v>14.817612048999599</c:v>
                </c:pt>
                <c:pt idx="296">
                  <c:v>15.2270832774038</c:v>
                </c:pt>
                <c:pt idx="297">
                  <c:v>16.035262448661001</c:v>
                </c:pt>
                <c:pt idx="298">
                  <c:v>16.5944938498683</c:v>
                </c:pt>
                <c:pt idx="299">
                  <c:v>17.8022519650908</c:v>
                </c:pt>
                <c:pt idx="300">
                  <c:v>16.798724986798501</c:v>
                </c:pt>
                <c:pt idx="301">
                  <c:v>17.5863730156962</c:v>
                </c:pt>
                <c:pt idx="302">
                  <c:v>16.886077841893901</c:v>
                </c:pt>
              </c:numCache>
            </c:numRef>
          </c:yVal>
          <c:smooth val="0"/>
          <c:extLst>
            <c:ext xmlns:c16="http://schemas.microsoft.com/office/drawing/2014/chart" uri="{C3380CC4-5D6E-409C-BE32-E72D297353CC}">
              <c16:uniqueId val="{00000000-AD06-364A-86FC-1B58E07690BD}"/>
            </c:ext>
          </c:extLst>
        </c:ser>
        <c:ser>
          <c:idx val="1"/>
          <c:order val="1"/>
          <c:spPr>
            <a:ln w="19050" cap="rnd">
              <a:solidFill>
                <a:schemeClr val="accent2"/>
              </a:solidFill>
              <a:round/>
            </a:ln>
            <a:effectLst/>
          </c:spPr>
          <c:marker>
            <c:symbol val="none"/>
          </c:marker>
          <c:xVal>
            <c:numRef>
              <c:f>use!$D$2:$D$304</c:f>
              <c:numCache>
                <c:formatCode>General</c:formatCode>
                <c:ptCount val="30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numCache>
            </c:numRef>
          </c:xVal>
          <c:yVal>
            <c:numLit>
              <c:formatCode>General</c:formatCode>
              <c:ptCount val="1"/>
              <c:pt idx="0">
                <c:v>1</c:v>
              </c:pt>
            </c:numLit>
          </c:yVal>
          <c:smooth val="0"/>
          <c:extLst>
            <c:ext xmlns:c16="http://schemas.microsoft.com/office/drawing/2014/chart" uri="{C3380CC4-5D6E-409C-BE32-E72D297353CC}">
              <c16:uniqueId val="{00000001-AD06-364A-86FC-1B58E07690BD}"/>
            </c:ext>
          </c:extLst>
        </c:ser>
        <c:dLbls>
          <c:showLegendKey val="0"/>
          <c:showVal val="0"/>
          <c:showCatName val="0"/>
          <c:showSerName val="0"/>
          <c:showPercent val="0"/>
          <c:showBubbleSize val="0"/>
        </c:dLbls>
        <c:axId val="2038679072"/>
        <c:axId val="2028676624"/>
      </c:scatterChart>
      <c:valAx>
        <c:axId val="2038679072"/>
        <c:scaling>
          <c:orientation val="minMax"/>
        </c:scaling>
        <c:delete val="1"/>
        <c:axPos val="b"/>
        <c:numFmt formatCode="General" sourceLinked="1"/>
        <c:majorTickMark val="none"/>
        <c:minorTickMark val="none"/>
        <c:tickLblPos val="nextTo"/>
        <c:crossAx val="2028676624"/>
        <c:crosses val="autoZero"/>
        <c:crossBetween val="midCat"/>
      </c:valAx>
      <c:valAx>
        <c:axId val="2028676624"/>
        <c:scaling>
          <c:orientation val="minMax"/>
          <c:max val="60"/>
        </c:scaling>
        <c:delete val="1"/>
        <c:axPos val="l"/>
        <c:numFmt formatCode="General" sourceLinked="1"/>
        <c:majorTickMark val="none"/>
        <c:minorTickMark val="none"/>
        <c:tickLblPos val="nextTo"/>
        <c:crossAx val="203867907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19050" cap="rnd">
              <a:solidFill>
                <a:schemeClr val="tx1"/>
              </a:solidFill>
              <a:round/>
            </a:ln>
            <a:effectLst/>
          </c:spPr>
          <c:marker>
            <c:symbol val="none"/>
          </c:marker>
          <c:yVal>
            <c:numRef>
              <c:f>use!$B$2:$B$304</c:f>
              <c:numCache>
                <c:formatCode>General</c:formatCode>
                <c:ptCount val="303"/>
                <c:pt idx="0">
                  <c:v>0</c:v>
                </c:pt>
                <c:pt idx="1">
                  <c:v>2.0074375639100701</c:v>
                </c:pt>
                <c:pt idx="2">
                  <c:v>3.0042963308702801</c:v>
                </c:pt>
                <c:pt idx="3">
                  <c:v>2.3291246760953501</c:v>
                </c:pt>
                <c:pt idx="4">
                  <c:v>4.5797505311330697</c:v>
                </c:pt>
                <c:pt idx="5">
                  <c:v>4.8025821306196397</c:v>
                </c:pt>
                <c:pt idx="6">
                  <c:v>4.9698337299959299</c:v>
                </c:pt>
                <c:pt idx="7">
                  <c:v>5.0993644358965504</c:v>
                </c:pt>
                <c:pt idx="8">
                  <c:v>5.4329738855734098</c:v>
                </c:pt>
                <c:pt idx="9">
                  <c:v>5.30811728036071</c:v>
                </c:pt>
                <c:pt idx="10">
                  <c:v>4.5542308421040802</c:v>
                </c:pt>
                <c:pt idx="11">
                  <c:v>4.0458700170984896</c:v>
                </c:pt>
                <c:pt idx="12">
                  <c:v>4.3424757465266204</c:v>
                </c:pt>
                <c:pt idx="13">
                  <c:v>5.3586295173895699</c:v>
                </c:pt>
                <c:pt idx="14">
                  <c:v>6.7557796050754604</c:v>
                </c:pt>
                <c:pt idx="15">
                  <c:v>6.0664870869107599</c:v>
                </c:pt>
                <c:pt idx="16">
                  <c:v>6.3301878094094803</c:v>
                </c:pt>
                <c:pt idx="17">
                  <c:v>6.9976683423218304</c:v>
                </c:pt>
                <c:pt idx="18">
                  <c:v>6.6413646118653897</c:v>
                </c:pt>
                <c:pt idx="19">
                  <c:v>7.0816946413158703</c:v>
                </c:pt>
                <c:pt idx="20">
                  <c:v>6.77662511507266</c:v>
                </c:pt>
                <c:pt idx="21">
                  <c:v>5.8839892147187296</c:v>
                </c:pt>
                <c:pt idx="22">
                  <c:v>7.0096079036921104</c:v>
                </c:pt>
                <c:pt idx="23">
                  <c:v>9.4829451060497991</c:v>
                </c:pt>
                <c:pt idx="24">
                  <c:v>8.9347261859987199</c:v>
                </c:pt>
                <c:pt idx="25">
                  <c:v>8.7997844828948804</c:v>
                </c:pt>
                <c:pt idx="26">
                  <c:v>6.7773407063197704</c:v>
                </c:pt>
                <c:pt idx="27">
                  <c:v>5.2593719247169801</c:v>
                </c:pt>
                <c:pt idx="28">
                  <c:v>5.6922685740695798</c:v>
                </c:pt>
                <c:pt idx="29">
                  <c:v>6.1687540579678899</c:v>
                </c:pt>
                <c:pt idx="30">
                  <c:v>4.8740007711964202</c:v>
                </c:pt>
                <c:pt idx="31">
                  <c:v>5.7305273368142604</c:v>
                </c:pt>
                <c:pt idx="32">
                  <c:v>7.5867848993971103</c:v>
                </c:pt>
                <c:pt idx="33">
                  <c:v>7.74171859342208</c:v>
                </c:pt>
                <c:pt idx="34">
                  <c:v>6.9487105812792498</c:v>
                </c:pt>
                <c:pt idx="35">
                  <c:v>7.6639480967525397</c:v>
                </c:pt>
                <c:pt idx="36">
                  <c:v>7.2165033393370699</c:v>
                </c:pt>
                <c:pt idx="37">
                  <c:v>8.0461553425438304</c:v>
                </c:pt>
                <c:pt idx="38">
                  <c:v>9.2076021741281693</c:v>
                </c:pt>
                <c:pt idx="39">
                  <c:v>9.4207530664049006</c:v>
                </c:pt>
                <c:pt idx="40">
                  <c:v>10.8710876282348</c:v>
                </c:pt>
                <c:pt idx="41">
                  <c:v>10.6440208350266</c:v>
                </c:pt>
                <c:pt idx="42">
                  <c:v>11.216157564338999</c:v>
                </c:pt>
                <c:pt idx="43">
                  <c:v>11.3239436247084</c:v>
                </c:pt>
                <c:pt idx="44">
                  <c:v>11.8938853203482</c:v>
                </c:pt>
                <c:pt idx="45">
                  <c:v>12.0561095551743</c:v>
                </c:pt>
                <c:pt idx="46">
                  <c:v>11.6386989439077</c:v>
                </c:pt>
                <c:pt idx="47">
                  <c:v>11.453715791290501</c:v>
                </c:pt>
                <c:pt idx="48">
                  <c:v>11.6642080540945</c:v>
                </c:pt>
                <c:pt idx="49">
                  <c:v>12.0757080664283</c:v>
                </c:pt>
                <c:pt idx="50">
                  <c:v>10.9071260169162</c:v>
                </c:pt>
                <c:pt idx="51">
                  <c:v>10.4886231184535</c:v>
                </c:pt>
                <c:pt idx="52">
                  <c:v>10.221756128555599</c:v>
                </c:pt>
                <c:pt idx="53">
                  <c:v>9.1961950760887596</c:v>
                </c:pt>
                <c:pt idx="54">
                  <c:v>9.9839594575935902</c:v>
                </c:pt>
                <c:pt idx="55">
                  <c:v>11.6782838100217</c:v>
                </c:pt>
                <c:pt idx="56">
                  <c:v>11.4486407510218</c:v>
                </c:pt>
                <c:pt idx="57">
                  <c:v>10.279933225476601</c:v>
                </c:pt>
                <c:pt idx="58">
                  <c:v>10.9303550358447</c:v>
                </c:pt>
                <c:pt idx="59">
                  <c:v>10.079919352728099</c:v>
                </c:pt>
                <c:pt idx="60">
                  <c:v>8.9914458068223997</c:v>
                </c:pt>
                <c:pt idx="61">
                  <c:v>9.0619030490515797</c:v>
                </c:pt>
                <c:pt idx="62">
                  <c:v>9.7751114438769093</c:v>
                </c:pt>
                <c:pt idx="63">
                  <c:v>11.267201786450601</c:v>
                </c:pt>
                <c:pt idx="64">
                  <c:v>13.440439015433499</c:v>
                </c:pt>
                <c:pt idx="65">
                  <c:v>13.878546359046799</c:v>
                </c:pt>
                <c:pt idx="66">
                  <c:v>13.0476874976496</c:v>
                </c:pt>
                <c:pt idx="67">
                  <c:v>13.6129047476654</c:v>
                </c:pt>
                <c:pt idx="68">
                  <c:v>13.9314362360481</c:v>
                </c:pt>
                <c:pt idx="69">
                  <c:v>15.3127344333849</c:v>
                </c:pt>
                <c:pt idx="70">
                  <c:v>17.038607195765401</c:v>
                </c:pt>
                <c:pt idx="71">
                  <c:v>18.235997555502902</c:v>
                </c:pt>
                <c:pt idx="72">
                  <c:v>17.9970294263365</c:v>
                </c:pt>
                <c:pt idx="73">
                  <c:v>17.315302106936699</c:v>
                </c:pt>
                <c:pt idx="74">
                  <c:v>17.882798844882501</c:v>
                </c:pt>
                <c:pt idx="75">
                  <c:v>18.318282846666701</c:v>
                </c:pt>
                <c:pt idx="76">
                  <c:v>18.573010141269801</c:v>
                </c:pt>
                <c:pt idx="77">
                  <c:v>19.973351509752</c:v>
                </c:pt>
                <c:pt idx="78">
                  <c:v>17.6101186296608</c:v>
                </c:pt>
                <c:pt idx="79">
                  <c:v>18.819074665404301</c:v>
                </c:pt>
                <c:pt idx="80">
                  <c:v>19.300931882772701</c:v>
                </c:pt>
                <c:pt idx="81">
                  <c:v>19.687441742993901</c:v>
                </c:pt>
                <c:pt idx="82">
                  <c:v>20.197155231635399</c:v>
                </c:pt>
                <c:pt idx="83">
                  <c:v>19.502948277106899</c:v>
                </c:pt>
                <c:pt idx="84">
                  <c:v>19.247309750220001</c:v>
                </c:pt>
                <c:pt idx="85">
                  <c:v>18.519233784201301</c:v>
                </c:pt>
                <c:pt idx="86">
                  <c:v>16.6964484731247</c:v>
                </c:pt>
                <c:pt idx="87">
                  <c:v>15.946411656101899</c:v>
                </c:pt>
                <c:pt idx="88">
                  <c:v>17.288042184005601</c:v>
                </c:pt>
                <c:pt idx="89">
                  <c:v>17.907434011245901</c:v>
                </c:pt>
                <c:pt idx="90">
                  <c:v>17.112065243346901</c:v>
                </c:pt>
                <c:pt idx="91">
                  <c:v>17.315003667495699</c:v>
                </c:pt>
                <c:pt idx="92">
                  <c:v>18.7463136515257</c:v>
                </c:pt>
                <c:pt idx="93">
                  <c:v>19.305762260552399</c:v>
                </c:pt>
                <c:pt idx="94">
                  <c:v>17.460571319801399</c:v>
                </c:pt>
                <c:pt idx="95">
                  <c:v>17.8810468002515</c:v>
                </c:pt>
                <c:pt idx="96">
                  <c:v>16.3819546203658</c:v>
                </c:pt>
                <c:pt idx="97">
                  <c:v>17.782202775177499</c:v>
                </c:pt>
                <c:pt idx="98">
                  <c:v>18.505634159293798</c:v>
                </c:pt>
                <c:pt idx="99">
                  <c:v>18.1975120160124</c:v>
                </c:pt>
                <c:pt idx="100">
                  <c:v>19.089543578000601</c:v>
                </c:pt>
                <c:pt idx="101">
                  <c:v>20.670877287556699</c:v>
                </c:pt>
                <c:pt idx="102">
                  <c:v>20.779618126514599</c:v>
                </c:pt>
                <c:pt idx="103">
                  <c:v>22.2729419755597</c:v>
                </c:pt>
                <c:pt idx="104">
                  <c:v>23.0468753262363</c:v>
                </c:pt>
                <c:pt idx="105">
                  <c:v>23.988362404413099</c:v>
                </c:pt>
                <c:pt idx="106">
                  <c:v>25.487364247239299</c:v>
                </c:pt>
                <c:pt idx="107">
                  <c:v>24.208467208717501</c:v>
                </c:pt>
                <c:pt idx="108">
                  <c:v>25.8002428422751</c:v>
                </c:pt>
                <c:pt idx="109">
                  <c:v>25.0428193863792</c:v>
                </c:pt>
                <c:pt idx="110">
                  <c:v>26.001542419448899</c:v>
                </c:pt>
                <c:pt idx="111">
                  <c:v>26.368013498599201</c:v>
                </c:pt>
                <c:pt idx="112">
                  <c:v>28.013738897278198</c:v>
                </c:pt>
                <c:pt idx="113">
                  <c:v>27.660022126875901</c:v>
                </c:pt>
                <c:pt idx="114">
                  <c:v>27.595053306111101</c:v>
                </c:pt>
                <c:pt idx="115">
                  <c:v>29.612128839868198</c:v>
                </c:pt>
                <c:pt idx="116">
                  <c:v>30.9402659865905</c:v>
                </c:pt>
                <c:pt idx="117">
                  <c:v>31.2889991585931</c:v>
                </c:pt>
                <c:pt idx="118">
                  <c:v>31.014671946680501</c:v>
                </c:pt>
                <c:pt idx="119">
                  <c:v>31.101125964183499</c:v>
                </c:pt>
                <c:pt idx="120">
                  <c:v>30.576784682434099</c:v>
                </c:pt>
                <c:pt idx="121">
                  <c:v>31.951094352327001</c:v>
                </c:pt>
                <c:pt idx="122">
                  <c:v>33.640567665724497</c:v>
                </c:pt>
                <c:pt idx="123">
                  <c:v>33.790311006382296</c:v>
                </c:pt>
                <c:pt idx="124">
                  <c:v>33.766032592298401</c:v>
                </c:pt>
                <c:pt idx="125">
                  <c:v>33.566389054245199</c:v>
                </c:pt>
                <c:pt idx="126">
                  <c:v>35.186213183639502</c:v>
                </c:pt>
                <c:pt idx="127">
                  <c:v>37.0447073340044</c:v>
                </c:pt>
                <c:pt idx="128">
                  <c:v>35.536294331019803</c:v>
                </c:pt>
                <c:pt idx="129">
                  <c:v>35.841410684418001</c:v>
                </c:pt>
                <c:pt idx="130">
                  <c:v>37.089335337735299</c:v>
                </c:pt>
                <c:pt idx="131">
                  <c:v>38.832493717021997</c:v>
                </c:pt>
                <c:pt idx="132">
                  <c:v>37.922406634573299</c:v>
                </c:pt>
                <c:pt idx="133">
                  <c:v>36.999631346660102</c:v>
                </c:pt>
                <c:pt idx="134">
                  <c:v>36.779124246869301</c:v>
                </c:pt>
                <c:pt idx="135">
                  <c:v>38.240274458014397</c:v>
                </c:pt>
                <c:pt idx="136">
                  <c:v>37.891275476555599</c:v>
                </c:pt>
                <c:pt idx="137">
                  <c:v>38.063093524291801</c:v>
                </c:pt>
                <c:pt idx="138">
                  <c:v>37.895026667602203</c:v>
                </c:pt>
                <c:pt idx="139">
                  <c:v>35.823512417431203</c:v>
                </c:pt>
                <c:pt idx="140">
                  <c:v>37.491794829253699</c:v>
                </c:pt>
                <c:pt idx="141">
                  <c:v>39.318401952544903</c:v>
                </c:pt>
                <c:pt idx="142">
                  <c:v>39.324579725991903</c:v>
                </c:pt>
                <c:pt idx="143">
                  <c:v>40.3087373050667</c:v>
                </c:pt>
                <c:pt idx="144">
                  <c:v>42.667915887999698</c:v>
                </c:pt>
                <c:pt idx="145">
                  <c:v>45.014240790376903</c:v>
                </c:pt>
                <c:pt idx="146">
                  <c:v>45.5614258781766</c:v>
                </c:pt>
                <c:pt idx="147">
                  <c:v>45.999810954143797</c:v>
                </c:pt>
                <c:pt idx="148">
                  <c:v>47.360898359772001</c:v>
                </c:pt>
                <c:pt idx="149">
                  <c:v>46.737058413829899</c:v>
                </c:pt>
                <c:pt idx="150">
                  <c:v>46.084412146557803</c:v>
                </c:pt>
                <c:pt idx="151">
                  <c:v>44.632261382127702</c:v>
                </c:pt>
                <c:pt idx="152">
                  <c:v>45.275365672782101</c:v>
                </c:pt>
                <c:pt idx="153">
                  <c:v>44.8474653152198</c:v>
                </c:pt>
                <c:pt idx="154">
                  <c:v>44.999857361449997</c:v>
                </c:pt>
                <c:pt idx="155">
                  <c:v>45.835005828910496</c:v>
                </c:pt>
                <c:pt idx="156">
                  <c:v>46.358181042896497</c:v>
                </c:pt>
                <c:pt idx="157">
                  <c:v>46.005252816359203</c:v>
                </c:pt>
                <c:pt idx="158">
                  <c:v>46.804760310189003</c:v>
                </c:pt>
                <c:pt idx="159">
                  <c:v>47.756441402599698</c:v>
                </c:pt>
                <c:pt idx="160">
                  <c:v>48.009916750008202</c:v>
                </c:pt>
                <c:pt idx="161">
                  <c:v>49.599287852519097</c:v>
                </c:pt>
                <c:pt idx="162">
                  <c:v>48.6801949811043</c:v>
                </c:pt>
                <c:pt idx="163">
                  <c:v>48.099470497463201</c:v>
                </c:pt>
                <c:pt idx="164">
                  <c:v>46.757184403735899</c:v>
                </c:pt>
                <c:pt idx="165">
                  <c:v>46.304299429224898</c:v>
                </c:pt>
                <c:pt idx="166">
                  <c:v>47.679598917232099</c:v>
                </c:pt>
                <c:pt idx="167">
                  <c:v>47.651538006342001</c:v>
                </c:pt>
                <c:pt idx="168">
                  <c:v>47.129114416009898</c:v>
                </c:pt>
                <c:pt idx="169">
                  <c:v>48.134509394180299</c:v>
                </c:pt>
                <c:pt idx="170">
                  <c:v>47.668902142198498</c:v>
                </c:pt>
                <c:pt idx="171">
                  <c:v>47.239022211540203</c:v>
                </c:pt>
                <c:pt idx="172">
                  <c:v>45.580683075939703</c:v>
                </c:pt>
                <c:pt idx="173">
                  <c:v>46.956534546830298</c:v>
                </c:pt>
                <c:pt idx="174">
                  <c:v>49.615485164720802</c:v>
                </c:pt>
                <c:pt idx="175">
                  <c:v>48.630765644533298</c:v>
                </c:pt>
                <c:pt idx="176">
                  <c:v>47.166115352946797</c:v>
                </c:pt>
                <c:pt idx="177">
                  <c:v>47.110357778927899</c:v>
                </c:pt>
                <c:pt idx="178">
                  <c:v>48.708339238633798</c:v>
                </c:pt>
                <c:pt idx="179">
                  <c:v>48.205791690437401</c:v>
                </c:pt>
                <c:pt idx="180">
                  <c:v>48.658348451154097</c:v>
                </c:pt>
                <c:pt idx="181">
                  <c:v>47.292437400110302</c:v>
                </c:pt>
                <c:pt idx="182">
                  <c:v>48.3324295276391</c:v>
                </c:pt>
                <c:pt idx="183">
                  <c:v>46.828311427363701</c:v>
                </c:pt>
                <c:pt idx="184">
                  <c:v>47.838154938648898</c:v>
                </c:pt>
                <c:pt idx="185">
                  <c:v>46.178909560366201</c:v>
                </c:pt>
                <c:pt idx="186">
                  <c:v>45.222443892645501</c:v>
                </c:pt>
                <c:pt idx="187">
                  <c:v>45.661289266936699</c:v>
                </c:pt>
                <c:pt idx="188">
                  <c:v>46.977270847484498</c:v>
                </c:pt>
                <c:pt idx="189">
                  <c:v>48.623964607151201</c:v>
                </c:pt>
                <c:pt idx="190">
                  <c:v>49.341902259103399</c:v>
                </c:pt>
                <c:pt idx="191">
                  <c:v>48.448869551854102</c:v>
                </c:pt>
                <c:pt idx="192">
                  <c:v>47.995038322428101</c:v>
                </c:pt>
                <c:pt idx="193">
                  <c:v>46.484689690931098</c:v>
                </c:pt>
                <c:pt idx="194">
                  <c:v>45.478423846093698</c:v>
                </c:pt>
                <c:pt idx="195">
                  <c:v>47.189756510944001</c:v>
                </c:pt>
                <c:pt idx="196">
                  <c:v>46.9257264349379</c:v>
                </c:pt>
                <c:pt idx="197">
                  <c:v>47.910629611251899</c:v>
                </c:pt>
                <c:pt idx="198">
                  <c:v>46.744144781820701</c:v>
                </c:pt>
                <c:pt idx="199">
                  <c:v>46.7935047181588</c:v>
                </c:pt>
                <c:pt idx="200">
                  <c:v>47.693841414186899</c:v>
                </c:pt>
                <c:pt idx="201">
                  <c:v>47.404991515314698</c:v>
                </c:pt>
                <c:pt idx="202">
                  <c:v>49.303491553321201</c:v>
                </c:pt>
                <c:pt idx="203">
                  <c:v>48.819204862540197</c:v>
                </c:pt>
                <c:pt idx="204">
                  <c:v>49.750252107314097</c:v>
                </c:pt>
                <c:pt idx="205">
                  <c:v>49.5180352590152</c:v>
                </c:pt>
                <c:pt idx="206">
                  <c:v>49.873168044662698</c:v>
                </c:pt>
                <c:pt idx="207">
                  <c:v>51.456172553353497</c:v>
                </c:pt>
                <c:pt idx="208">
                  <c:v>53.214141405786698</c:v>
                </c:pt>
                <c:pt idx="209">
                  <c:v>53.737894354820099</c:v>
                </c:pt>
                <c:pt idx="210">
                  <c:v>54.573691131858297</c:v>
                </c:pt>
                <c:pt idx="211">
                  <c:v>54.172928386668801</c:v>
                </c:pt>
                <c:pt idx="212">
                  <c:v>55.011761514971802</c:v>
                </c:pt>
                <c:pt idx="213">
                  <c:v>55.446909041100199</c:v>
                </c:pt>
                <c:pt idx="214">
                  <c:v>56.3477339138201</c:v>
                </c:pt>
                <c:pt idx="215">
                  <c:v>55.2323891538447</c:v>
                </c:pt>
                <c:pt idx="216">
                  <c:v>55.956983130319998</c:v>
                </c:pt>
                <c:pt idx="217">
                  <c:v>55.910159002093501</c:v>
                </c:pt>
                <c:pt idx="218">
                  <c:v>57.160244810818902</c:v>
                </c:pt>
                <c:pt idx="219">
                  <c:v>57.398006313577703</c:v>
                </c:pt>
                <c:pt idx="220">
                  <c:v>58.234090429738501</c:v>
                </c:pt>
                <c:pt idx="221">
                  <c:v>59.603520442956103</c:v>
                </c:pt>
                <c:pt idx="222">
                  <c:v>59.310248739581603</c:v>
                </c:pt>
                <c:pt idx="223">
                  <c:v>59.835814857492998</c:v>
                </c:pt>
                <c:pt idx="224">
                  <c:v>60.088135836663199</c:v>
                </c:pt>
                <c:pt idx="225">
                  <c:v>60.034702867531799</c:v>
                </c:pt>
                <c:pt idx="226">
                  <c:v>60.097597527319202</c:v>
                </c:pt>
                <c:pt idx="227">
                  <c:v>59.206355289807099</c:v>
                </c:pt>
                <c:pt idx="228">
                  <c:v>59.508404468644201</c:v>
                </c:pt>
                <c:pt idx="229">
                  <c:v>58.8527804210878</c:v>
                </c:pt>
                <c:pt idx="230">
                  <c:v>60.651418106280801</c:v>
                </c:pt>
                <c:pt idx="231">
                  <c:v>60.539931998193303</c:v>
                </c:pt>
                <c:pt idx="232">
                  <c:v>60.583010674144298</c:v>
                </c:pt>
                <c:pt idx="233">
                  <c:v>61.125484072254402</c:v>
                </c:pt>
                <c:pt idx="234">
                  <c:v>62.095468924566397</c:v>
                </c:pt>
                <c:pt idx="235">
                  <c:v>62.054166222307202</c:v>
                </c:pt>
                <c:pt idx="236">
                  <c:v>61.252071268679899</c:v>
                </c:pt>
                <c:pt idx="237">
                  <c:v>62.460502826316898</c:v>
                </c:pt>
                <c:pt idx="238">
                  <c:v>63.162691233965397</c:v>
                </c:pt>
                <c:pt idx="239">
                  <c:v>62.718884698350003</c:v>
                </c:pt>
                <c:pt idx="240">
                  <c:v>62.0401871204106</c:v>
                </c:pt>
                <c:pt idx="241">
                  <c:v>62.095098846882998</c:v>
                </c:pt>
                <c:pt idx="242">
                  <c:v>63.082506553141599</c:v>
                </c:pt>
                <c:pt idx="243">
                  <c:v>63.334368101705103</c:v>
                </c:pt>
                <c:pt idx="244">
                  <c:v>63.989736879551998</c:v>
                </c:pt>
                <c:pt idx="245">
                  <c:v>64.823642612098396</c:v>
                </c:pt>
                <c:pt idx="246">
                  <c:v>63.851437903189399</c:v>
                </c:pt>
                <c:pt idx="247">
                  <c:v>63.774354979546303</c:v>
                </c:pt>
                <c:pt idx="248">
                  <c:v>63.345352466865201</c:v>
                </c:pt>
                <c:pt idx="249">
                  <c:v>64.245351174880895</c:v>
                </c:pt>
                <c:pt idx="250">
                  <c:v>63.569663416673798</c:v>
                </c:pt>
                <c:pt idx="251">
                  <c:v>62.635078643123997</c:v>
                </c:pt>
                <c:pt idx="252">
                  <c:v>63.0187245443935</c:v>
                </c:pt>
                <c:pt idx="253">
                  <c:v>64.1188342588556</c:v>
                </c:pt>
                <c:pt idx="254">
                  <c:v>65.330931604571603</c:v>
                </c:pt>
                <c:pt idx="255">
                  <c:v>65.890866468826701</c:v>
                </c:pt>
                <c:pt idx="256">
                  <c:v>64.634898147701705</c:v>
                </c:pt>
                <c:pt idx="257">
                  <c:v>65.728776565149801</c:v>
                </c:pt>
                <c:pt idx="258">
                  <c:v>66.2561588935788</c:v>
                </c:pt>
                <c:pt idx="259">
                  <c:v>66.194284205752197</c:v>
                </c:pt>
                <c:pt idx="260">
                  <c:v>69.245403463496402</c:v>
                </c:pt>
                <c:pt idx="261">
                  <c:v>70.599777668096394</c:v>
                </c:pt>
                <c:pt idx="262">
                  <c:v>69.859217664738907</c:v>
                </c:pt>
                <c:pt idx="263">
                  <c:v>68.356518337314697</c:v>
                </c:pt>
                <c:pt idx="264">
                  <c:v>70.303875517747997</c:v>
                </c:pt>
                <c:pt idx="265">
                  <c:v>70.093186722380807</c:v>
                </c:pt>
                <c:pt idx="266">
                  <c:v>70.736780655726207</c:v>
                </c:pt>
                <c:pt idx="267">
                  <c:v>70.452359800546702</c:v>
                </c:pt>
                <c:pt idx="268">
                  <c:v>70.933825603148804</c:v>
                </c:pt>
                <c:pt idx="269">
                  <c:v>71.213637259951099</c:v>
                </c:pt>
                <c:pt idx="270">
                  <c:v>69.859285005735799</c:v>
                </c:pt>
                <c:pt idx="271">
                  <c:v>69.566602302879105</c:v>
                </c:pt>
                <c:pt idx="272">
                  <c:v>68.869195174342806</c:v>
                </c:pt>
                <c:pt idx="273">
                  <c:v>70.424269751056698</c:v>
                </c:pt>
                <c:pt idx="274">
                  <c:v>70.174622009447305</c:v>
                </c:pt>
                <c:pt idx="275">
                  <c:v>68.088350182746098</c:v>
                </c:pt>
                <c:pt idx="276">
                  <c:v>67.650212514504503</c:v>
                </c:pt>
                <c:pt idx="277">
                  <c:v>68.670423104547595</c:v>
                </c:pt>
                <c:pt idx="278">
                  <c:v>68.066181319367303</c:v>
                </c:pt>
                <c:pt idx="279">
                  <c:v>67.406034653280003</c:v>
                </c:pt>
                <c:pt idx="280">
                  <c:v>66.559829766794394</c:v>
                </c:pt>
                <c:pt idx="281">
                  <c:v>66.788684872537203</c:v>
                </c:pt>
                <c:pt idx="282">
                  <c:v>69.082671323193594</c:v>
                </c:pt>
                <c:pt idx="283">
                  <c:v>69.396418079471104</c:v>
                </c:pt>
                <c:pt idx="284">
                  <c:v>70.230908830920299</c:v>
                </c:pt>
                <c:pt idx="285">
                  <c:v>70.789937659376506</c:v>
                </c:pt>
                <c:pt idx="286">
                  <c:v>72.226816537764194</c:v>
                </c:pt>
                <c:pt idx="287">
                  <c:v>73.328180363237806</c:v>
                </c:pt>
                <c:pt idx="288">
                  <c:v>74.511991364697593</c:v>
                </c:pt>
                <c:pt idx="289">
                  <c:v>73.5982941361884</c:v>
                </c:pt>
                <c:pt idx="290">
                  <c:v>73.483156035805493</c:v>
                </c:pt>
                <c:pt idx="291">
                  <c:v>74.781834328723207</c:v>
                </c:pt>
                <c:pt idx="292">
                  <c:v>75.548121508070096</c:v>
                </c:pt>
                <c:pt idx="293">
                  <c:v>77.336591382179193</c:v>
                </c:pt>
                <c:pt idx="294">
                  <c:v>76.196185268326204</c:v>
                </c:pt>
                <c:pt idx="295">
                  <c:v>76.650233845785294</c:v>
                </c:pt>
                <c:pt idx="296">
                  <c:v>76.854284375627202</c:v>
                </c:pt>
                <c:pt idx="297">
                  <c:v>76.669149697679799</c:v>
                </c:pt>
                <c:pt idx="298">
                  <c:v>76.112618248389495</c:v>
                </c:pt>
                <c:pt idx="299">
                  <c:v>76.270984103884004</c:v>
                </c:pt>
                <c:pt idx="300">
                  <c:v>76.349406607359796</c:v>
                </c:pt>
                <c:pt idx="301">
                  <c:v>75.196156606525193</c:v>
                </c:pt>
                <c:pt idx="302">
                  <c:v>74.129890819708805</c:v>
                </c:pt>
              </c:numCache>
            </c:numRef>
          </c:yVal>
          <c:smooth val="0"/>
          <c:extLst>
            <c:ext xmlns:c16="http://schemas.microsoft.com/office/drawing/2014/chart" uri="{C3380CC4-5D6E-409C-BE32-E72D297353CC}">
              <c16:uniqueId val="{00000000-EB47-204A-B2B4-9CB63748D441}"/>
            </c:ext>
          </c:extLst>
        </c:ser>
        <c:dLbls>
          <c:showLegendKey val="0"/>
          <c:showVal val="0"/>
          <c:showCatName val="0"/>
          <c:showSerName val="0"/>
          <c:showPercent val="0"/>
          <c:showBubbleSize val="0"/>
        </c:dLbls>
        <c:axId val="2040839264"/>
        <c:axId val="2040840896"/>
      </c:scatterChart>
      <c:valAx>
        <c:axId val="2040839264"/>
        <c:scaling>
          <c:orientation val="minMax"/>
        </c:scaling>
        <c:delete val="1"/>
        <c:axPos val="b"/>
        <c:numFmt formatCode="General" sourceLinked="1"/>
        <c:majorTickMark val="none"/>
        <c:minorTickMark val="none"/>
        <c:tickLblPos val="nextTo"/>
        <c:crossAx val="2040840896"/>
        <c:crosses val="autoZero"/>
        <c:crossBetween val="midCat"/>
      </c:valAx>
      <c:valAx>
        <c:axId val="2040840896"/>
        <c:scaling>
          <c:orientation val="minMax"/>
          <c:max val="60"/>
        </c:scaling>
        <c:delete val="1"/>
        <c:axPos val="l"/>
        <c:numFmt formatCode="General" sourceLinked="1"/>
        <c:majorTickMark val="none"/>
        <c:minorTickMark val="none"/>
        <c:tickLblPos val="nextTo"/>
        <c:crossAx val="2040839264"/>
        <c:crosses val="autoZero"/>
        <c:crossBetween val="midCat"/>
      </c:valAx>
      <c:spPr>
        <a:noFill/>
        <a:ln w="25400">
          <a:noFill/>
        </a:ln>
        <a:effectLst/>
      </c:spPr>
    </c:plotArea>
    <c:plotVisOnly val="0"/>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strRef>
              <c:f>use!$F$2</c:f>
              <c:strCache>
                <c:ptCount val="1"/>
              </c:strCache>
            </c:strRef>
          </c:tx>
          <c:spPr>
            <a:ln w="19050" cap="rnd">
              <a:solidFill>
                <a:srgbClr val="CC6261"/>
              </a:solidFill>
              <a:round/>
            </a:ln>
            <a:effectLst/>
          </c:spPr>
          <c:marker>
            <c:symbol val="none"/>
          </c:marker>
          <c:xVal>
            <c:numRef>
              <c:f>use!$D$2:$D$304</c:f>
              <c:numCache>
                <c:formatCode>General</c:formatCode>
                <c:ptCount val="30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numCache>
            </c:numRef>
          </c:xVal>
          <c:yVal>
            <c:numRef>
              <c:f>use!$C$2:$C$304</c:f>
              <c:numCache>
                <c:formatCode>General</c:formatCode>
                <c:ptCount val="303"/>
                <c:pt idx="0">
                  <c:v>0</c:v>
                </c:pt>
                <c:pt idx="1">
                  <c:v>1.8250463280406199</c:v>
                </c:pt>
                <c:pt idx="2">
                  <c:v>0.43837222202413001</c:v>
                </c:pt>
                <c:pt idx="3">
                  <c:v>-0.11383339172734599</c:v>
                </c:pt>
                <c:pt idx="4">
                  <c:v>1.20629384946973</c:v>
                </c:pt>
                <c:pt idx="5">
                  <c:v>2.7414776604524</c:v>
                </c:pt>
                <c:pt idx="6">
                  <c:v>3.8087307139153399</c:v>
                </c:pt>
                <c:pt idx="7">
                  <c:v>3.4291754006127602</c:v>
                </c:pt>
                <c:pt idx="8">
                  <c:v>3.4639061829139401</c:v>
                </c:pt>
                <c:pt idx="9">
                  <c:v>2.24698092795493</c:v>
                </c:pt>
                <c:pt idx="10">
                  <c:v>2.1104383263206801</c:v>
                </c:pt>
                <c:pt idx="11">
                  <c:v>3.3679075400851</c:v>
                </c:pt>
                <c:pt idx="12">
                  <c:v>4.6262968883462996</c:v>
                </c:pt>
                <c:pt idx="13">
                  <c:v>5.8184564676331103</c:v>
                </c:pt>
                <c:pt idx="14">
                  <c:v>4.4449044886165296</c:v>
                </c:pt>
                <c:pt idx="15">
                  <c:v>2.0873069446107801</c:v>
                </c:pt>
                <c:pt idx="16">
                  <c:v>4.6134701309064097</c:v>
                </c:pt>
                <c:pt idx="17">
                  <c:v>3.25420725713925</c:v>
                </c:pt>
                <c:pt idx="18">
                  <c:v>2.2046727761743301</c:v>
                </c:pt>
                <c:pt idx="19">
                  <c:v>4.2308479990944301</c:v>
                </c:pt>
                <c:pt idx="20">
                  <c:v>4.1948088673505497</c:v>
                </c:pt>
                <c:pt idx="21">
                  <c:v>4.0925563795535798</c:v>
                </c:pt>
                <c:pt idx="22">
                  <c:v>2.4700494271202702</c:v>
                </c:pt>
                <c:pt idx="23">
                  <c:v>0.901188571274261</c:v>
                </c:pt>
                <c:pt idx="24">
                  <c:v>1.0969651944003</c:v>
                </c:pt>
                <c:pt idx="25">
                  <c:v>2.1594756235028698</c:v>
                </c:pt>
                <c:pt idx="26">
                  <c:v>0.94459653226541995</c:v>
                </c:pt>
                <c:pt idx="27">
                  <c:v>0.55338917438212298</c:v>
                </c:pt>
                <c:pt idx="28">
                  <c:v>1.0267015334792</c:v>
                </c:pt>
                <c:pt idx="29">
                  <c:v>3.1354518481311402</c:v>
                </c:pt>
                <c:pt idx="30">
                  <c:v>2.70123129819045</c:v>
                </c:pt>
                <c:pt idx="31">
                  <c:v>2.6102487332392301</c:v>
                </c:pt>
                <c:pt idx="32">
                  <c:v>3.19687973760412</c:v>
                </c:pt>
                <c:pt idx="33">
                  <c:v>1.7776427871017799</c:v>
                </c:pt>
                <c:pt idx="34">
                  <c:v>1.74644988844911</c:v>
                </c:pt>
                <c:pt idx="35">
                  <c:v>2.0987143144134799</c:v>
                </c:pt>
                <c:pt idx="36">
                  <c:v>2.7953705365453398</c:v>
                </c:pt>
                <c:pt idx="37">
                  <c:v>3.8472557772646501</c:v>
                </c:pt>
                <c:pt idx="38">
                  <c:v>3.8725287784612301</c:v>
                </c:pt>
                <c:pt idx="39">
                  <c:v>3.37267403210797</c:v>
                </c:pt>
                <c:pt idx="40">
                  <c:v>4.05360488299939</c:v>
                </c:pt>
                <c:pt idx="41">
                  <c:v>5.2539627309967596</c:v>
                </c:pt>
                <c:pt idx="42">
                  <c:v>5.9434756052154398</c:v>
                </c:pt>
                <c:pt idx="43">
                  <c:v>6.5557550786378798</c:v>
                </c:pt>
                <c:pt idx="44">
                  <c:v>7.07735567871981</c:v>
                </c:pt>
                <c:pt idx="45">
                  <c:v>7.5664058868783997</c:v>
                </c:pt>
                <c:pt idx="46">
                  <c:v>6.9801444564812298</c:v>
                </c:pt>
                <c:pt idx="47">
                  <c:v>5.4496184131434404</c:v>
                </c:pt>
                <c:pt idx="48">
                  <c:v>2.97910662468662</c:v>
                </c:pt>
                <c:pt idx="49">
                  <c:v>1.4234236148712001</c:v>
                </c:pt>
                <c:pt idx="50">
                  <c:v>2.2849375618971699</c:v>
                </c:pt>
                <c:pt idx="51">
                  <c:v>3.02066687524513</c:v>
                </c:pt>
                <c:pt idx="52">
                  <c:v>4.0709860921212497</c:v>
                </c:pt>
                <c:pt idx="53">
                  <c:v>3.3218387761131898</c:v>
                </c:pt>
                <c:pt idx="54">
                  <c:v>0.86250976522966905</c:v>
                </c:pt>
                <c:pt idx="55">
                  <c:v>1.77990293282443</c:v>
                </c:pt>
                <c:pt idx="56">
                  <c:v>1.69598810404335</c:v>
                </c:pt>
                <c:pt idx="57">
                  <c:v>1.50067306009579</c:v>
                </c:pt>
                <c:pt idx="58">
                  <c:v>0.77208679248734602</c:v>
                </c:pt>
                <c:pt idx="59">
                  <c:v>1.2933168522247001</c:v>
                </c:pt>
                <c:pt idx="60">
                  <c:v>1.05766986283876</c:v>
                </c:pt>
                <c:pt idx="61">
                  <c:v>0.31055745281959501</c:v>
                </c:pt>
                <c:pt idx="62">
                  <c:v>-0.323215884996785</c:v>
                </c:pt>
                <c:pt idx="63">
                  <c:v>-0.431630925044516</c:v>
                </c:pt>
                <c:pt idx="64">
                  <c:v>1.76950673420986</c:v>
                </c:pt>
                <c:pt idx="65">
                  <c:v>2.1673927128008299</c:v>
                </c:pt>
                <c:pt idx="66">
                  <c:v>2.71521754339008</c:v>
                </c:pt>
                <c:pt idx="67">
                  <c:v>0.81314256562096898</c:v>
                </c:pt>
                <c:pt idx="68">
                  <c:v>2.48454470442219</c:v>
                </c:pt>
                <c:pt idx="69">
                  <c:v>1.33252562274919</c:v>
                </c:pt>
                <c:pt idx="70">
                  <c:v>2.1543875208303702</c:v>
                </c:pt>
                <c:pt idx="71">
                  <c:v>2.5024137736449501</c:v>
                </c:pt>
                <c:pt idx="72">
                  <c:v>2.68798794680926</c:v>
                </c:pt>
                <c:pt idx="73">
                  <c:v>3.92487725955846</c:v>
                </c:pt>
                <c:pt idx="74">
                  <c:v>2.2378626365551799</c:v>
                </c:pt>
                <c:pt idx="75">
                  <c:v>3.4569311704651802</c:v>
                </c:pt>
                <c:pt idx="76">
                  <c:v>1.82923494658803</c:v>
                </c:pt>
                <c:pt idx="77">
                  <c:v>2.9995808206904502</c:v>
                </c:pt>
                <c:pt idx="78">
                  <c:v>2.5029460497084801</c:v>
                </c:pt>
                <c:pt idx="79">
                  <c:v>2.0634045955051601</c:v>
                </c:pt>
                <c:pt idx="80">
                  <c:v>0.81243815877320202</c:v>
                </c:pt>
                <c:pt idx="81">
                  <c:v>1.43933015780962</c:v>
                </c:pt>
                <c:pt idx="82">
                  <c:v>2.8379049703891099</c:v>
                </c:pt>
                <c:pt idx="83">
                  <c:v>2.8618133346596899</c:v>
                </c:pt>
                <c:pt idx="84">
                  <c:v>2.69958475997925</c:v>
                </c:pt>
                <c:pt idx="85">
                  <c:v>3.5303615603340499</c:v>
                </c:pt>
                <c:pt idx="86">
                  <c:v>3.45478354298056</c:v>
                </c:pt>
                <c:pt idx="87">
                  <c:v>3.5472139427667502</c:v>
                </c:pt>
                <c:pt idx="88">
                  <c:v>2.9578348961190701</c:v>
                </c:pt>
                <c:pt idx="89">
                  <c:v>2.87610389638176</c:v>
                </c:pt>
                <c:pt idx="90">
                  <c:v>3.61383209750527</c:v>
                </c:pt>
                <c:pt idx="91">
                  <c:v>4.9272540178950699</c:v>
                </c:pt>
                <c:pt idx="92">
                  <c:v>5.4574358202433704</c:v>
                </c:pt>
                <c:pt idx="93">
                  <c:v>6.1929519728624598</c:v>
                </c:pt>
                <c:pt idx="94">
                  <c:v>7.2448495376245896</c:v>
                </c:pt>
                <c:pt idx="95">
                  <c:v>6.1833547497511203</c:v>
                </c:pt>
                <c:pt idx="96">
                  <c:v>6.8890476775365199</c:v>
                </c:pt>
                <c:pt idx="97">
                  <c:v>6.8087836423975103</c:v>
                </c:pt>
                <c:pt idx="98">
                  <c:v>7.2874356931140696</c:v>
                </c:pt>
                <c:pt idx="99">
                  <c:v>6.9234035272310104</c:v>
                </c:pt>
                <c:pt idx="100">
                  <c:v>7.1792900519076097</c:v>
                </c:pt>
                <c:pt idx="101">
                  <c:v>5.9343033801694203</c:v>
                </c:pt>
                <c:pt idx="102">
                  <c:v>5.3213522350049898</c:v>
                </c:pt>
                <c:pt idx="103">
                  <c:v>5.4320783963033898</c:v>
                </c:pt>
                <c:pt idx="104">
                  <c:v>3.6661462954895501</c:v>
                </c:pt>
                <c:pt idx="105">
                  <c:v>3.0160061414805002</c:v>
                </c:pt>
                <c:pt idx="106">
                  <c:v>4.3793658143910097</c:v>
                </c:pt>
                <c:pt idx="107">
                  <c:v>4.7522329410722497</c:v>
                </c:pt>
                <c:pt idx="108">
                  <c:v>4.3661530544899998</c:v>
                </c:pt>
                <c:pt idx="109">
                  <c:v>4.9499447873732896</c:v>
                </c:pt>
                <c:pt idx="110">
                  <c:v>4.7761410609843402</c:v>
                </c:pt>
                <c:pt idx="111">
                  <c:v>5.4117263026554099</c:v>
                </c:pt>
                <c:pt idx="112">
                  <c:v>5.5876807314457002</c:v>
                </c:pt>
                <c:pt idx="113">
                  <c:v>4.6750719296437797</c:v>
                </c:pt>
                <c:pt idx="114">
                  <c:v>4.9527190447676297</c:v>
                </c:pt>
                <c:pt idx="115">
                  <c:v>4.9416456579843304</c:v>
                </c:pt>
                <c:pt idx="116">
                  <c:v>5.3312196919982604</c:v>
                </c:pt>
                <c:pt idx="117">
                  <c:v>5.99254036811279</c:v>
                </c:pt>
                <c:pt idx="118">
                  <c:v>5.74448204086125</c:v>
                </c:pt>
                <c:pt idx="119">
                  <c:v>6.6229514981304902</c:v>
                </c:pt>
                <c:pt idx="120">
                  <c:v>6.8328049601936103</c:v>
                </c:pt>
                <c:pt idx="121">
                  <c:v>7.2922026597933201</c:v>
                </c:pt>
                <c:pt idx="122">
                  <c:v>7.5413717581295403</c:v>
                </c:pt>
                <c:pt idx="123">
                  <c:v>9.7870170163279298</c:v>
                </c:pt>
                <c:pt idx="124">
                  <c:v>8.1084373670604499</c:v>
                </c:pt>
                <c:pt idx="125">
                  <c:v>9.1685104976910896</c:v>
                </c:pt>
                <c:pt idx="126">
                  <c:v>8.3116517321710699</c:v>
                </c:pt>
                <c:pt idx="127">
                  <c:v>7.18004714544821</c:v>
                </c:pt>
                <c:pt idx="128">
                  <c:v>6.6363183849549001</c:v>
                </c:pt>
                <c:pt idx="129">
                  <c:v>6.7200348772775103</c:v>
                </c:pt>
                <c:pt idx="130">
                  <c:v>7.1553917218641603</c:v>
                </c:pt>
                <c:pt idx="131">
                  <c:v>5.7511044357951002</c:v>
                </c:pt>
                <c:pt idx="132">
                  <c:v>5.1610852099672</c:v>
                </c:pt>
                <c:pt idx="133">
                  <c:v>5.3234101577875599</c:v>
                </c:pt>
                <c:pt idx="134">
                  <c:v>5.1440241079166</c:v>
                </c:pt>
                <c:pt idx="135">
                  <c:v>4.99695380639512</c:v>
                </c:pt>
                <c:pt idx="136">
                  <c:v>5.3385307830540301</c:v>
                </c:pt>
                <c:pt idx="137">
                  <c:v>5.2444489578198699</c:v>
                </c:pt>
                <c:pt idx="138">
                  <c:v>4.1974240765809796</c:v>
                </c:pt>
                <c:pt idx="139">
                  <c:v>4.1589471537466398</c:v>
                </c:pt>
                <c:pt idx="140">
                  <c:v>4.2051246479125899</c:v>
                </c:pt>
                <c:pt idx="141">
                  <c:v>3.5185357266881301</c:v>
                </c:pt>
                <c:pt idx="142">
                  <c:v>1.80069557390493</c:v>
                </c:pt>
                <c:pt idx="143">
                  <c:v>1.6449864097035001</c:v>
                </c:pt>
                <c:pt idx="144">
                  <c:v>2.2948044715284501</c:v>
                </c:pt>
                <c:pt idx="145">
                  <c:v>3.66044355554902</c:v>
                </c:pt>
                <c:pt idx="146">
                  <c:v>4.3888178252855203</c:v>
                </c:pt>
                <c:pt idx="147">
                  <c:v>3.5600957926176902</c:v>
                </c:pt>
                <c:pt idx="148">
                  <c:v>3.4782695455924002</c:v>
                </c:pt>
                <c:pt idx="149">
                  <c:v>4.52283557412881</c:v>
                </c:pt>
                <c:pt idx="150">
                  <c:v>2.9166599965783999</c:v>
                </c:pt>
                <c:pt idx="151">
                  <c:v>1.97300269044884</c:v>
                </c:pt>
                <c:pt idx="152">
                  <c:v>3.2488248765980199</c:v>
                </c:pt>
                <c:pt idx="153">
                  <c:v>2.9394734177611701</c:v>
                </c:pt>
                <c:pt idx="154">
                  <c:v>2.4366540708061102</c:v>
                </c:pt>
                <c:pt idx="155">
                  <c:v>1.3552126525639401</c:v>
                </c:pt>
                <c:pt idx="156">
                  <c:v>1.8328162125482399</c:v>
                </c:pt>
                <c:pt idx="157">
                  <c:v>1.6960507982078801</c:v>
                </c:pt>
                <c:pt idx="158">
                  <c:v>1.31413595077374</c:v>
                </c:pt>
                <c:pt idx="159">
                  <c:v>2.2786609352960698</c:v>
                </c:pt>
                <c:pt idx="160">
                  <c:v>1.92080976151552</c:v>
                </c:pt>
                <c:pt idx="161">
                  <c:v>2.0626011584378201</c:v>
                </c:pt>
                <c:pt idx="162">
                  <c:v>1.8610001833202701</c:v>
                </c:pt>
                <c:pt idx="163">
                  <c:v>1.94945470163798</c:v>
                </c:pt>
                <c:pt idx="164">
                  <c:v>1.97370901533898</c:v>
                </c:pt>
                <c:pt idx="165">
                  <c:v>4.2207124429541603</c:v>
                </c:pt>
                <c:pt idx="166">
                  <c:v>3.3299079497100199</c:v>
                </c:pt>
                <c:pt idx="167">
                  <c:v>4.4283357713183404</c:v>
                </c:pt>
                <c:pt idx="168">
                  <c:v>4.7319888546639204</c:v>
                </c:pt>
                <c:pt idx="169">
                  <c:v>3.46444628018663</c:v>
                </c:pt>
                <c:pt idx="170">
                  <c:v>4.5199660433754598</c:v>
                </c:pt>
                <c:pt idx="171">
                  <c:v>4.9345525908150201</c:v>
                </c:pt>
                <c:pt idx="172">
                  <c:v>4.6941046232212402</c:v>
                </c:pt>
                <c:pt idx="173">
                  <c:v>5.4917177564925401</c:v>
                </c:pt>
                <c:pt idx="174">
                  <c:v>5.2065219113276404</c:v>
                </c:pt>
                <c:pt idx="175">
                  <c:v>3.94155171097582</c:v>
                </c:pt>
                <c:pt idx="176">
                  <c:v>3.1111209983228201</c:v>
                </c:pt>
                <c:pt idx="177">
                  <c:v>1.98896688159853</c:v>
                </c:pt>
                <c:pt idx="178">
                  <c:v>2.7511110889194099</c:v>
                </c:pt>
                <c:pt idx="179">
                  <c:v>2.5210375502172999</c:v>
                </c:pt>
                <c:pt idx="180">
                  <c:v>0.515005493656427</c:v>
                </c:pt>
                <c:pt idx="181">
                  <c:v>2.6140573453665001</c:v>
                </c:pt>
                <c:pt idx="182">
                  <c:v>2.2679474055456899</c:v>
                </c:pt>
                <c:pt idx="183">
                  <c:v>1.13037355318348</c:v>
                </c:pt>
                <c:pt idx="184">
                  <c:v>0.75537560466151799</c:v>
                </c:pt>
                <c:pt idx="185">
                  <c:v>0.40695825255332102</c:v>
                </c:pt>
                <c:pt idx="186">
                  <c:v>1.4883756450874199</c:v>
                </c:pt>
                <c:pt idx="187">
                  <c:v>1.51174207295413</c:v>
                </c:pt>
                <c:pt idx="188">
                  <c:v>0.65745917843423896</c:v>
                </c:pt>
                <c:pt idx="189">
                  <c:v>2.0470204406798298</c:v>
                </c:pt>
                <c:pt idx="190">
                  <c:v>3.5148566092095299</c:v>
                </c:pt>
                <c:pt idx="191">
                  <c:v>3.8652803979113401</c:v>
                </c:pt>
                <c:pt idx="192">
                  <c:v>4.4472742929798104</c:v>
                </c:pt>
                <c:pt idx="193">
                  <c:v>4.1959364701390598</c:v>
                </c:pt>
                <c:pt idx="194">
                  <c:v>2.1436590268348001</c:v>
                </c:pt>
                <c:pt idx="195">
                  <c:v>2.1120224685149198</c:v>
                </c:pt>
                <c:pt idx="196">
                  <c:v>1.8751590931601401</c:v>
                </c:pt>
                <c:pt idx="197">
                  <c:v>3.3737223043256401</c:v>
                </c:pt>
                <c:pt idx="198">
                  <c:v>2.57472979983112</c:v>
                </c:pt>
                <c:pt idx="199">
                  <c:v>3.45937020127979</c:v>
                </c:pt>
                <c:pt idx="200">
                  <c:v>4.1643603297659997</c:v>
                </c:pt>
                <c:pt idx="201">
                  <c:v>3.7632740548774701</c:v>
                </c:pt>
                <c:pt idx="202">
                  <c:v>3.82573985929786</c:v>
                </c:pt>
                <c:pt idx="203">
                  <c:v>2.78087520665557</c:v>
                </c:pt>
                <c:pt idx="204">
                  <c:v>1.6178411503280199</c:v>
                </c:pt>
                <c:pt idx="205">
                  <c:v>2.09250370280941</c:v>
                </c:pt>
                <c:pt idx="206">
                  <c:v>3.4420628005261</c:v>
                </c:pt>
                <c:pt idx="207">
                  <c:v>3.7001554737094602</c:v>
                </c:pt>
                <c:pt idx="208">
                  <c:v>4.6473186044734298</c:v>
                </c:pt>
                <c:pt idx="209">
                  <c:v>4.2581417905771701</c:v>
                </c:pt>
                <c:pt idx="210">
                  <c:v>4.5210283504570503</c:v>
                </c:pt>
                <c:pt idx="211">
                  <c:v>4.1356695099646998</c:v>
                </c:pt>
                <c:pt idx="212">
                  <c:v>2.99793862878529</c:v>
                </c:pt>
                <c:pt idx="213">
                  <c:v>2.00700981410096</c:v>
                </c:pt>
                <c:pt idx="214">
                  <c:v>3.7594393300298599</c:v>
                </c:pt>
                <c:pt idx="215">
                  <c:v>2.4630053532004901</c:v>
                </c:pt>
                <c:pt idx="216">
                  <c:v>3.2692742127671401</c:v>
                </c:pt>
                <c:pt idx="217">
                  <c:v>3.4539339885056499</c:v>
                </c:pt>
                <c:pt idx="218">
                  <c:v>2.51917957049797</c:v>
                </c:pt>
                <c:pt idx="219">
                  <c:v>2.1128046410347801</c:v>
                </c:pt>
                <c:pt idx="220">
                  <c:v>2.3871632050958298</c:v>
                </c:pt>
                <c:pt idx="221">
                  <c:v>4.2839517069743298</c:v>
                </c:pt>
                <c:pt idx="222">
                  <c:v>4.6508713601294902</c:v>
                </c:pt>
                <c:pt idx="223">
                  <c:v>5.4098218257785398</c:v>
                </c:pt>
                <c:pt idx="224">
                  <c:v>4.7771936449335701</c:v>
                </c:pt>
                <c:pt idx="225">
                  <c:v>4.9653158931306898</c:v>
                </c:pt>
                <c:pt idx="226">
                  <c:v>3.5755426528000398</c:v>
                </c:pt>
                <c:pt idx="227">
                  <c:v>1.2519710452314901</c:v>
                </c:pt>
                <c:pt idx="228">
                  <c:v>1.6598087629279701</c:v>
                </c:pt>
                <c:pt idx="229">
                  <c:v>0.72934261777131604</c:v>
                </c:pt>
                <c:pt idx="230">
                  <c:v>0.29338161517969502</c:v>
                </c:pt>
                <c:pt idx="231">
                  <c:v>0.89650062062467994</c:v>
                </c:pt>
                <c:pt idx="232">
                  <c:v>-0.96802496714972297</c:v>
                </c:pt>
                <c:pt idx="233">
                  <c:v>-0.85045532402278401</c:v>
                </c:pt>
                <c:pt idx="234">
                  <c:v>-0.60793464146369602</c:v>
                </c:pt>
                <c:pt idx="235">
                  <c:v>-0.42718509522550702</c:v>
                </c:pt>
                <c:pt idx="236">
                  <c:v>0.63630956274830397</c:v>
                </c:pt>
                <c:pt idx="237">
                  <c:v>1.31891798565084</c:v>
                </c:pt>
                <c:pt idx="238">
                  <c:v>-0.24580595268800301</c:v>
                </c:pt>
                <c:pt idx="239">
                  <c:v>-0.26511318444371701</c:v>
                </c:pt>
                <c:pt idx="240">
                  <c:v>0.26088967390747397</c:v>
                </c:pt>
                <c:pt idx="241">
                  <c:v>1.01763645511463</c:v>
                </c:pt>
                <c:pt idx="242">
                  <c:v>0.32872821698431398</c:v>
                </c:pt>
                <c:pt idx="243">
                  <c:v>0.220308189877642</c:v>
                </c:pt>
                <c:pt idx="244">
                  <c:v>1.31094983785213</c:v>
                </c:pt>
                <c:pt idx="245">
                  <c:v>0.78093900244963399</c:v>
                </c:pt>
                <c:pt idx="246">
                  <c:v>1.6639399557535</c:v>
                </c:pt>
                <c:pt idx="247">
                  <c:v>0.67691008497614202</c:v>
                </c:pt>
                <c:pt idx="248">
                  <c:v>-0.36060837150942099</c:v>
                </c:pt>
                <c:pt idx="249">
                  <c:v>1.17020140084215</c:v>
                </c:pt>
                <c:pt idx="250">
                  <c:v>2.1001757289887402</c:v>
                </c:pt>
                <c:pt idx="251">
                  <c:v>2.57784185028471</c:v>
                </c:pt>
                <c:pt idx="252">
                  <c:v>3.0829120921619202</c:v>
                </c:pt>
                <c:pt idx="253">
                  <c:v>1.42428502196928</c:v>
                </c:pt>
                <c:pt idx="254">
                  <c:v>0.61815038730758698</c:v>
                </c:pt>
                <c:pt idx="255">
                  <c:v>0.73207350493241996</c:v>
                </c:pt>
                <c:pt idx="256">
                  <c:v>1.3198761147576801</c:v>
                </c:pt>
                <c:pt idx="257">
                  <c:v>2.7038212815231999</c:v>
                </c:pt>
                <c:pt idx="258">
                  <c:v>2.4816138517766002</c:v>
                </c:pt>
                <c:pt idx="259">
                  <c:v>3.6727035763561999</c:v>
                </c:pt>
                <c:pt idx="260">
                  <c:v>2.6166941491031999</c:v>
                </c:pt>
                <c:pt idx="261">
                  <c:v>2.1187612444926698</c:v>
                </c:pt>
                <c:pt idx="262">
                  <c:v>4.8826284486795402</c:v>
                </c:pt>
                <c:pt idx="263">
                  <c:v>6.8584001541128501</c:v>
                </c:pt>
                <c:pt idx="264">
                  <c:v>4.4946883628139096</c:v>
                </c:pt>
                <c:pt idx="265">
                  <c:v>4.2122212710403604</c:v>
                </c:pt>
                <c:pt idx="266">
                  <c:v>5.1025600118578103</c:v>
                </c:pt>
                <c:pt idx="267">
                  <c:v>6.6000126260688896</c:v>
                </c:pt>
                <c:pt idx="268">
                  <c:v>5.5110179558012398</c:v>
                </c:pt>
                <c:pt idx="269">
                  <c:v>4.2144341508001997</c:v>
                </c:pt>
                <c:pt idx="270">
                  <c:v>5.5283728693998304</c:v>
                </c:pt>
                <c:pt idx="271">
                  <c:v>6.4481584324041501</c:v>
                </c:pt>
                <c:pt idx="272">
                  <c:v>5.4781388932888202</c:v>
                </c:pt>
                <c:pt idx="273">
                  <c:v>7.5431867372995098</c:v>
                </c:pt>
                <c:pt idx="274">
                  <c:v>6.7154414762373102</c:v>
                </c:pt>
                <c:pt idx="275">
                  <c:v>7.7011957470415497</c:v>
                </c:pt>
                <c:pt idx="276">
                  <c:v>5.7320490461831701</c:v>
                </c:pt>
                <c:pt idx="277">
                  <c:v>6.1843761361456604</c:v>
                </c:pt>
                <c:pt idx="278">
                  <c:v>7.5167634826231904</c:v>
                </c:pt>
                <c:pt idx="279">
                  <c:v>8.6123142950342899</c:v>
                </c:pt>
                <c:pt idx="280">
                  <c:v>9.6003262577867901</c:v>
                </c:pt>
                <c:pt idx="281">
                  <c:v>10.4178708763347</c:v>
                </c:pt>
                <c:pt idx="282">
                  <c:v>9.3104531231031604</c:v>
                </c:pt>
                <c:pt idx="283">
                  <c:v>9.0040484536255398</c:v>
                </c:pt>
                <c:pt idx="284">
                  <c:v>7.68967203462286</c:v>
                </c:pt>
                <c:pt idx="285">
                  <c:v>8.8933048495824103</c:v>
                </c:pt>
                <c:pt idx="286">
                  <c:v>10.8167571384631</c:v>
                </c:pt>
                <c:pt idx="287">
                  <c:v>12.346894746889699</c:v>
                </c:pt>
                <c:pt idx="288">
                  <c:v>13.5587841358426</c:v>
                </c:pt>
                <c:pt idx="289">
                  <c:v>14.266368234608301</c:v>
                </c:pt>
                <c:pt idx="290">
                  <c:v>15.0188437416704</c:v>
                </c:pt>
                <c:pt idx="291">
                  <c:v>14.7250200467284</c:v>
                </c:pt>
                <c:pt idx="292">
                  <c:v>14.8932969411744</c:v>
                </c:pt>
                <c:pt idx="293">
                  <c:v>15.4821820483322</c:v>
                </c:pt>
                <c:pt idx="294">
                  <c:v>13.9107355898271</c:v>
                </c:pt>
                <c:pt idx="295">
                  <c:v>14.817612048999599</c:v>
                </c:pt>
                <c:pt idx="296">
                  <c:v>15.2270832774038</c:v>
                </c:pt>
                <c:pt idx="297">
                  <c:v>16.035262448661001</c:v>
                </c:pt>
                <c:pt idx="298">
                  <c:v>16.5944938498683</c:v>
                </c:pt>
                <c:pt idx="299">
                  <c:v>17.8022519650908</c:v>
                </c:pt>
                <c:pt idx="300">
                  <c:v>16.798724986798501</c:v>
                </c:pt>
                <c:pt idx="301">
                  <c:v>17.5863730156962</c:v>
                </c:pt>
                <c:pt idx="302">
                  <c:v>16.886077841893901</c:v>
                </c:pt>
              </c:numCache>
            </c:numRef>
          </c:yVal>
          <c:smooth val="0"/>
          <c:extLst>
            <c:ext xmlns:c16="http://schemas.microsoft.com/office/drawing/2014/chart" uri="{C3380CC4-5D6E-409C-BE32-E72D297353CC}">
              <c16:uniqueId val="{00000000-AD06-364A-86FC-1B58E07690BD}"/>
            </c:ext>
          </c:extLst>
        </c:ser>
        <c:ser>
          <c:idx val="1"/>
          <c:order val="1"/>
          <c:spPr>
            <a:ln w="19050" cap="rnd">
              <a:solidFill>
                <a:schemeClr val="accent2"/>
              </a:solidFill>
              <a:round/>
            </a:ln>
            <a:effectLst/>
          </c:spPr>
          <c:marker>
            <c:symbol val="none"/>
          </c:marker>
          <c:xVal>
            <c:numRef>
              <c:f>use!$D$2:$D$304</c:f>
              <c:numCache>
                <c:formatCode>General</c:formatCode>
                <c:ptCount val="30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numCache>
            </c:numRef>
          </c:xVal>
          <c:yVal>
            <c:numLit>
              <c:formatCode>General</c:formatCode>
              <c:ptCount val="1"/>
              <c:pt idx="0">
                <c:v>1</c:v>
              </c:pt>
            </c:numLit>
          </c:yVal>
          <c:smooth val="0"/>
          <c:extLst>
            <c:ext xmlns:c16="http://schemas.microsoft.com/office/drawing/2014/chart" uri="{C3380CC4-5D6E-409C-BE32-E72D297353CC}">
              <c16:uniqueId val="{00000001-AD06-364A-86FC-1B58E07690BD}"/>
            </c:ext>
          </c:extLst>
        </c:ser>
        <c:dLbls>
          <c:showLegendKey val="0"/>
          <c:showVal val="0"/>
          <c:showCatName val="0"/>
          <c:showSerName val="0"/>
          <c:showPercent val="0"/>
          <c:showBubbleSize val="0"/>
        </c:dLbls>
        <c:axId val="2038679072"/>
        <c:axId val="2028676624"/>
      </c:scatterChart>
      <c:valAx>
        <c:axId val="2038679072"/>
        <c:scaling>
          <c:orientation val="minMax"/>
        </c:scaling>
        <c:delete val="1"/>
        <c:axPos val="b"/>
        <c:numFmt formatCode="General" sourceLinked="1"/>
        <c:majorTickMark val="none"/>
        <c:minorTickMark val="none"/>
        <c:tickLblPos val="nextTo"/>
        <c:crossAx val="2028676624"/>
        <c:crosses val="autoZero"/>
        <c:crossBetween val="midCat"/>
      </c:valAx>
      <c:valAx>
        <c:axId val="2028676624"/>
        <c:scaling>
          <c:orientation val="minMax"/>
          <c:max val="60"/>
        </c:scaling>
        <c:delete val="1"/>
        <c:axPos val="l"/>
        <c:numFmt formatCode="General" sourceLinked="1"/>
        <c:majorTickMark val="none"/>
        <c:minorTickMark val="none"/>
        <c:tickLblPos val="nextTo"/>
        <c:crossAx val="203867907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dLbls>
          <c:showLegendKey val="0"/>
          <c:showVal val="0"/>
          <c:showCatName val="0"/>
          <c:showSerName val="0"/>
          <c:showPercent val="0"/>
          <c:showBubbleSize val="0"/>
        </c:dLbls>
        <c:axId val="2040839264"/>
        <c:axId val="2040840896"/>
      </c:scatterChart>
      <c:valAx>
        <c:axId val="2040839264"/>
        <c:scaling>
          <c:orientation val="minMax"/>
        </c:scaling>
        <c:delete val="1"/>
        <c:axPos val="b"/>
        <c:numFmt formatCode="General" sourceLinked="1"/>
        <c:majorTickMark val="none"/>
        <c:minorTickMark val="none"/>
        <c:tickLblPos val="nextTo"/>
        <c:crossAx val="2040840896"/>
        <c:crosses val="autoZero"/>
        <c:crossBetween val="midCat"/>
      </c:valAx>
      <c:valAx>
        <c:axId val="2040840896"/>
        <c:scaling>
          <c:orientation val="minMax"/>
          <c:max val="60"/>
        </c:scaling>
        <c:delete val="1"/>
        <c:axPos val="l"/>
        <c:numFmt formatCode="General" sourceLinked="1"/>
        <c:majorTickMark val="none"/>
        <c:minorTickMark val="none"/>
        <c:tickLblPos val="nextTo"/>
        <c:crossAx val="2040839264"/>
        <c:crosses val="autoZero"/>
        <c:crossBetween val="midCat"/>
      </c:valAx>
      <c:spPr>
        <a:noFill/>
        <a:ln w="25400">
          <a:noFill/>
        </a:ln>
        <a:effectLst/>
      </c:spPr>
    </c:plotArea>
    <c:plotVisOnly val="0"/>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19050" cap="rnd">
              <a:solidFill>
                <a:srgbClr val="B35A59"/>
              </a:solidFill>
              <a:round/>
            </a:ln>
            <a:effectLst/>
          </c:spPr>
          <c:marker>
            <c:symbol val="none"/>
          </c:marker>
          <c:yVal>
            <c:numRef>
              <c:f>here!$D$2:$D$301</c:f>
              <c:numCache>
                <c:formatCode>General</c:formatCode>
                <c:ptCount val="300"/>
                <c:pt idx="0">
                  <c:v>-0.73281375534512305</c:v>
                </c:pt>
                <c:pt idx="1">
                  <c:v>-2.02245343735505</c:v>
                </c:pt>
                <c:pt idx="2">
                  <c:v>-1.2553981529292499</c:v>
                </c:pt>
                <c:pt idx="3">
                  <c:v>-2.0639177880863402</c:v>
                </c:pt>
                <c:pt idx="4">
                  <c:v>-1.3750875526167301</c:v>
                </c:pt>
                <c:pt idx="5">
                  <c:v>8.3152128836755504E-2</c:v>
                </c:pt>
                <c:pt idx="6">
                  <c:v>1.98906354590429</c:v>
                </c:pt>
                <c:pt idx="7">
                  <c:v>1.6542678314530399</c:v>
                </c:pt>
                <c:pt idx="8">
                  <c:v>0.705598989801833</c:v>
                </c:pt>
                <c:pt idx="9">
                  <c:v>0.78441857738371901</c:v>
                </c:pt>
                <c:pt idx="10">
                  <c:v>1.99684722372374</c:v>
                </c:pt>
                <c:pt idx="11">
                  <c:v>0.52615345704429695</c:v>
                </c:pt>
                <c:pt idx="12">
                  <c:v>1.6768206559089101</c:v>
                </c:pt>
                <c:pt idx="13">
                  <c:v>-1.73923713565509E-2</c:v>
                </c:pt>
                <c:pt idx="14">
                  <c:v>0.80246048418057103</c:v>
                </c:pt>
                <c:pt idx="15">
                  <c:v>0.20502264195647299</c:v>
                </c:pt>
                <c:pt idx="16">
                  <c:v>-0.46226947469451801</c:v>
                </c:pt>
                <c:pt idx="17">
                  <c:v>-1.0224527656592199</c:v>
                </c:pt>
                <c:pt idx="18">
                  <c:v>-0.64285541733209495</c:v>
                </c:pt>
                <c:pt idx="19">
                  <c:v>0.24299873400904101</c:v>
                </c:pt>
                <c:pt idx="20">
                  <c:v>-1.0993782847049201</c:v>
                </c:pt>
                <c:pt idx="21">
                  <c:v>-2.3788032505118801</c:v>
                </c:pt>
                <c:pt idx="22">
                  <c:v>-3.7255801697250801</c:v>
                </c:pt>
                <c:pt idx="23">
                  <c:v>-3.6470263514306298</c:v>
                </c:pt>
                <c:pt idx="24">
                  <c:v>-4.9008324356602797</c:v>
                </c:pt>
                <c:pt idx="25">
                  <c:v>-3.7747747164749099</c:v>
                </c:pt>
                <c:pt idx="26">
                  <c:v>-2.4258278587670699</c:v>
                </c:pt>
                <c:pt idx="27">
                  <c:v>-1.8609363122551701</c:v>
                </c:pt>
                <c:pt idx="28">
                  <c:v>-1.7945644188974601</c:v>
                </c:pt>
                <c:pt idx="29">
                  <c:v>-1.3033849849911201</c:v>
                </c:pt>
                <c:pt idx="30">
                  <c:v>-0.72915106807216001</c:v>
                </c:pt>
                <c:pt idx="31">
                  <c:v>-1.8059178831060301</c:v>
                </c:pt>
                <c:pt idx="32">
                  <c:v>0.20983708915315799</c:v>
                </c:pt>
                <c:pt idx="33">
                  <c:v>0.54412556680478796</c:v>
                </c:pt>
                <c:pt idx="34">
                  <c:v>0.44535036161916702</c:v>
                </c:pt>
                <c:pt idx="35">
                  <c:v>-0.45141100688854602</c:v>
                </c:pt>
                <c:pt idx="36">
                  <c:v>0.59984645265450198</c:v>
                </c:pt>
                <c:pt idx="37">
                  <c:v>-0.15550275280272899</c:v>
                </c:pt>
                <c:pt idx="38">
                  <c:v>-1.2065477393036801</c:v>
                </c:pt>
                <c:pt idx="39">
                  <c:v>-1.11559770125587</c:v>
                </c:pt>
                <c:pt idx="40">
                  <c:v>-0.32009888736694397</c:v>
                </c:pt>
                <c:pt idx="41">
                  <c:v>-0.31550770508653198</c:v>
                </c:pt>
                <c:pt idx="42">
                  <c:v>-5.0275569340558803E-2</c:v>
                </c:pt>
                <c:pt idx="43">
                  <c:v>0.12628726899847301</c:v>
                </c:pt>
                <c:pt idx="44">
                  <c:v>-1.3504035629673701</c:v>
                </c:pt>
                <c:pt idx="45">
                  <c:v>-2.79474730318152</c:v>
                </c:pt>
                <c:pt idx="46">
                  <c:v>-3.52993134734673</c:v>
                </c:pt>
                <c:pt idx="47">
                  <c:v>-4.2084787569970299</c:v>
                </c:pt>
                <c:pt idx="48">
                  <c:v>-5.0321735367448399</c:v>
                </c:pt>
                <c:pt idx="49">
                  <c:v>-4.6139733282870301</c:v>
                </c:pt>
                <c:pt idx="50">
                  <c:v>-4.8737518863542304</c:v>
                </c:pt>
                <c:pt idx="51">
                  <c:v>-4.3624440925082402</c:v>
                </c:pt>
                <c:pt idx="52">
                  <c:v>-3.0769529540641698</c:v>
                </c:pt>
                <c:pt idx="53">
                  <c:v>-2.5755744562049401</c:v>
                </c:pt>
                <c:pt idx="54">
                  <c:v>-3.3994095959959099</c:v>
                </c:pt>
                <c:pt idx="55">
                  <c:v>-2.79230253948149</c:v>
                </c:pt>
                <c:pt idx="56">
                  <c:v>-1.8427218983436999</c:v>
                </c:pt>
                <c:pt idx="57">
                  <c:v>-2.9926442708822001</c:v>
                </c:pt>
                <c:pt idx="58">
                  <c:v>-3.8706442298576098</c:v>
                </c:pt>
                <c:pt idx="59">
                  <c:v>-2.16633580830326</c:v>
                </c:pt>
                <c:pt idx="60">
                  <c:v>0.92005612995404795</c:v>
                </c:pt>
                <c:pt idx="61">
                  <c:v>1.0832337829224301</c:v>
                </c:pt>
                <c:pt idx="62">
                  <c:v>1.5854080390218599</c:v>
                </c:pt>
                <c:pt idx="63">
                  <c:v>3.21677790943435</c:v>
                </c:pt>
                <c:pt idx="64">
                  <c:v>3.4292426760482302</c:v>
                </c:pt>
                <c:pt idx="65">
                  <c:v>1.5787563889776299</c:v>
                </c:pt>
                <c:pt idx="66">
                  <c:v>2.6505866282784498</c:v>
                </c:pt>
                <c:pt idx="67">
                  <c:v>3.26351146431674</c:v>
                </c:pt>
                <c:pt idx="68">
                  <c:v>4.4673891739466001</c:v>
                </c:pt>
                <c:pt idx="69">
                  <c:v>3.4965092093381398</c:v>
                </c:pt>
                <c:pt idx="70">
                  <c:v>4.36317111496066</c:v>
                </c:pt>
                <c:pt idx="71">
                  <c:v>5.1043421979116097</c:v>
                </c:pt>
                <c:pt idx="72">
                  <c:v>3.9878506069795101</c:v>
                </c:pt>
                <c:pt idx="73">
                  <c:v>3.8136139201314001</c:v>
                </c:pt>
                <c:pt idx="74">
                  <c:v>3.55587721151712</c:v>
                </c:pt>
                <c:pt idx="75">
                  <c:v>2.8175342667053598</c:v>
                </c:pt>
                <c:pt idx="76">
                  <c:v>3.05508563856645</c:v>
                </c:pt>
                <c:pt idx="77">
                  <c:v>4.4692408611604897</c:v>
                </c:pt>
                <c:pt idx="78">
                  <c:v>3.2249260420058898</c:v>
                </c:pt>
                <c:pt idx="79">
                  <c:v>3.4409963022730001</c:v>
                </c:pt>
                <c:pt idx="80">
                  <c:v>1.81335327830766</c:v>
                </c:pt>
                <c:pt idx="81">
                  <c:v>2.3893024626587098</c:v>
                </c:pt>
                <c:pt idx="82">
                  <c:v>1.7443773333693999</c:v>
                </c:pt>
                <c:pt idx="83">
                  <c:v>1.0310929904613799</c:v>
                </c:pt>
                <c:pt idx="84">
                  <c:v>1.8052326840366</c:v>
                </c:pt>
                <c:pt idx="85">
                  <c:v>4.1311127404511803</c:v>
                </c:pt>
                <c:pt idx="86">
                  <c:v>3.8086691566430999</c:v>
                </c:pt>
                <c:pt idx="87">
                  <c:v>2.3633141467657302</c:v>
                </c:pt>
                <c:pt idx="88">
                  <c:v>3.32402518623674</c:v>
                </c:pt>
                <c:pt idx="89">
                  <c:v>2.7861912119817598</c:v>
                </c:pt>
                <c:pt idx="90">
                  <c:v>4.33760686527304</c:v>
                </c:pt>
                <c:pt idx="91">
                  <c:v>5.1408378106368602</c:v>
                </c:pt>
                <c:pt idx="92">
                  <c:v>5.4999449507914697</c:v>
                </c:pt>
                <c:pt idx="93">
                  <c:v>4.4928569267073604</c:v>
                </c:pt>
                <c:pt idx="94">
                  <c:v>2.2124710659934301</c:v>
                </c:pt>
                <c:pt idx="95">
                  <c:v>2.8279102702474299</c:v>
                </c:pt>
                <c:pt idx="96">
                  <c:v>4.0824151907489901</c:v>
                </c:pt>
                <c:pt idx="97">
                  <c:v>5.1612383775574502</c:v>
                </c:pt>
                <c:pt idx="98">
                  <c:v>4.4884526376070202</c:v>
                </c:pt>
                <c:pt idx="99">
                  <c:v>3.6827320685888401</c:v>
                </c:pt>
                <c:pt idx="100">
                  <c:v>2.76559115174055</c:v>
                </c:pt>
                <c:pt idx="101">
                  <c:v>2.15052788398968</c:v>
                </c:pt>
                <c:pt idx="102">
                  <c:v>1.25956115553656</c:v>
                </c:pt>
                <c:pt idx="103">
                  <c:v>1.66731849544282</c:v>
                </c:pt>
                <c:pt idx="104">
                  <c:v>3.2445993557200001</c:v>
                </c:pt>
                <c:pt idx="105">
                  <c:v>3.7420539622597899</c:v>
                </c:pt>
                <c:pt idx="106">
                  <c:v>4.7127759829025599</c:v>
                </c:pt>
                <c:pt idx="107">
                  <c:v>3.9106500855688902</c:v>
                </c:pt>
                <c:pt idx="108">
                  <c:v>3.3704857160378601</c:v>
                </c:pt>
                <c:pt idx="109">
                  <c:v>3.4039049264594401</c:v>
                </c:pt>
                <c:pt idx="110">
                  <c:v>1.85807938696951</c:v>
                </c:pt>
                <c:pt idx="111">
                  <c:v>0.35493867381920302</c:v>
                </c:pt>
                <c:pt idx="112">
                  <c:v>1.7281942705439199</c:v>
                </c:pt>
                <c:pt idx="113">
                  <c:v>1.48391713490755</c:v>
                </c:pt>
                <c:pt idx="114">
                  <c:v>3.7232228241790102</c:v>
                </c:pt>
                <c:pt idx="115">
                  <c:v>5.3750231787045299</c:v>
                </c:pt>
                <c:pt idx="116">
                  <c:v>4.6893288189369899</c:v>
                </c:pt>
                <c:pt idx="117">
                  <c:v>3.6643428122647999</c:v>
                </c:pt>
                <c:pt idx="118">
                  <c:v>2.6422942901067699</c:v>
                </c:pt>
                <c:pt idx="119">
                  <c:v>2.0787332927650701</c:v>
                </c:pt>
                <c:pt idx="120">
                  <c:v>1.5740510013483899</c:v>
                </c:pt>
                <c:pt idx="121">
                  <c:v>0.94526210964431301</c:v>
                </c:pt>
                <c:pt idx="122">
                  <c:v>0.56568715823055005</c:v>
                </c:pt>
                <c:pt idx="123">
                  <c:v>2.49885386478919</c:v>
                </c:pt>
                <c:pt idx="124">
                  <c:v>2.4186786843757599</c:v>
                </c:pt>
                <c:pt idx="125">
                  <c:v>2.5310944866152099</c:v>
                </c:pt>
                <c:pt idx="126">
                  <c:v>2.6511383822861299</c:v>
                </c:pt>
                <c:pt idx="127">
                  <c:v>3.4452690320158901</c:v>
                </c:pt>
                <c:pt idx="128">
                  <c:v>4.26134044469618</c:v>
                </c:pt>
                <c:pt idx="129">
                  <c:v>3.3490209471484498</c:v>
                </c:pt>
                <c:pt idx="130">
                  <c:v>4.56070376340758</c:v>
                </c:pt>
                <c:pt idx="131">
                  <c:v>5.9118488912428004</c:v>
                </c:pt>
                <c:pt idx="132">
                  <c:v>7.0374967177391499</c:v>
                </c:pt>
                <c:pt idx="133">
                  <c:v>7.7674895058225797</c:v>
                </c:pt>
                <c:pt idx="134">
                  <c:v>7.3055201952613702</c:v>
                </c:pt>
                <c:pt idx="135">
                  <c:v>6.9230964967254902</c:v>
                </c:pt>
                <c:pt idx="136">
                  <c:v>5.5517439153752202</c:v>
                </c:pt>
                <c:pt idx="137">
                  <c:v>5.5312236660466603</c:v>
                </c:pt>
                <c:pt idx="138">
                  <c:v>5.5745949228501903</c:v>
                </c:pt>
                <c:pt idx="139">
                  <c:v>5.02629802713128</c:v>
                </c:pt>
                <c:pt idx="140">
                  <c:v>5.2783215475620802</c:v>
                </c:pt>
                <c:pt idx="141">
                  <c:v>5.2906114851292703</c:v>
                </c:pt>
                <c:pt idx="142">
                  <c:v>6.4933181778747704</c:v>
                </c:pt>
                <c:pt idx="143">
                  <c:v>7.17252252717795</c:v>
                </c:pt>
                <c:pt idx="144">
                  <c:v>8.0239650770509794</c:v>
                </c:pt>
                <c:pt idx="145">
                  <c:v>8.67806853047008</c:v>
                </c:pt>
                <c:pt idx="146">
                  <c:v>9.4029856395272002</c:v>
                </c:pt>
                <c:pt idx="147">
                  <c:v>7.6417152505742996</c:v>
                </c:pt>
                <c:pt idx="148">
                  <c:v>7.8463037015334498</c:v>
                </c:pt>
                <c:pt idx="149">
                  <c:v>7.4011225185204701</c:v>
                </c:pt>
                <c:pt idx="150">
                  <c:v>7.6090742451648001</c:v>
                </c:pt>
                <c:pt idx="151">
                  <c:v>7.40675155765289</c:v>
                </c:pt>
                <c:pt idx="152">
                  <c:v>6.3147509415742302</c:v>
                </c:pt>
                <c:pt idx="153">
                  <c:v>5.3317856111368798</c:v>
                </c:pt>
                <c:pt idx="154">
                  <c:v>4.5497884085152904</c:v>
                </c:pt>
                <c:pt idx="155">
                  <c:v>4.4308882947485699</c:v>
                </c:pt>
                <c:pt idx="156">
                  <c:v>4.3246903052119503</c:v>
                </c:pt>
                <c:pt idx="157">
                  <c:v>4.0046580305855501</c:v>
                </c:pt>
                <c:pt idx="158">
                  <c:v>4.6003520589738001</c:v>
                </c:pt>
                <c:pt idx="159">
                  <c:v>4.5484525315577802</c:v>
                </c:pt>
                <c:pt idx="160">
                  <c:v>6.1079298223944898</c:v>
                </c:pt>
                <c:pt idx="161">
                  <c:v>6.5941439999534701</c:v>
                </c:pt>
                <c:pt idx="162">
                  <c:v>5.3794779062662599</c:v>
                </c:pt>
                <c:pt idx="163">
                  <c:v>7.7245555084839204</c:v>
                </c:pt>
                <c:pt idx="164">
                  <c:v>8.3501051803022897</c:v>
                </c:pt>
                <c:pt idx="165">
                  <c:v>8.1168970215389002</c:v>
                </c:pt>
                <c:pt idx="166">
                  <c:v>8.2476294606224201</c:v>
                </c:pt>
                <c:pt idx="167">
                  <c:v>8.8397342774691001</c:v>
                </c:pt>
                <c:pt idx="168">
                  <c:v>9.5633048128072105</c:v>
                </c:pt>
                <c:pt idx="169">
                  <c:v>10.276255401339901</c:v>
                </c:pt>
                <c:pt idx="170">
                  <c:v>10.9495916578836</c:v>
                </c:pt>
                <c:pt idx="171">
                  <c:v>11.289762017834599</c:v>
                </c:pt>
                <c:pt idx="172">
                  <c:v>9.8153644163943596</c:v>
                </c:pt>
                <c:pt idx="173">
                  <c:v>9.0263118231018993</c:v>
                </c:pt>
                <c:pt idx="174">
                  <c:v>9.0063028741491902</c:v>
                </c:pt>
                <c:pt idx="175">
                  <c:v>9.1778665965402997</c:v>
                </c:pt>
                <c:pt idx="176">
                  <c:v>8.3174340506064492</c:v>
                </c:pt>
                <c:pt idx="177">
                  <c:v>9.2922184666438508</c:v>
                </c:pt>
                <c:pt idx="178">
                  <c:v>9.8857347960498192</c:v>
                </c:pt>
                <c:pt idx="179">
                  <c:v>9.2264628694298096</c:v>
                </c:pt>
                <c:pt idx="180">
                  <c:v>9.2989121570906601</c:v>
                </c:pt>
                <c:pt idx="181">
                  <c:v>8.6435816474817795</c:v>
                </c:pt>
                <c:pt idx="182">
                  <c:v>7.9435479742460098</c:v>
                </c:pt>
                <c:pt idx="183">
                  <c:v>7.5808623231314698</c:v>
                </c:pt>
                <c:pt idx="184">
                  <c:v>7.9336143697723802</c:v>
                </c:pt>
                <c:pt idx="185">
                  <c:v>7.96458457174964</c:v>
                </c:pt>
                <c:pt idx="186">
                  <c:v>7.5326463462548903</c:v>
                </c:pt>
                <c:pt idx="187">
                  <c:v>6.3739613005626703</c:v>
                </c:pt>
                <c:pt idx="188">
                  <c:v>6.44095029056498</c:v>
                </c:pt>
                <c:pt idx="189">
                  <c:v>6.2116585739243098</c:v>
                </c:pt>
                <c:pt idx="190">
                  <c:v>5.2774019156952603</c:v>
                </c:pt>
                <c:pt idx="191">
                  <c:v>5.0837446453968198</c:v>
                </c:pt>
                <c:pt idx="192">
                  <c:v>4.4481715193270102</c:v>
                </c:pt>
                <c:pt idx="193">
                  <c:v>5.8370919475314196</c:v>
                </c:pt>
                <c:pt idx="194">
                  <c:v>5.8845978574691697</c:v>
                </c:pt>
                <c:pt idx="195">
                  <c:v>8.0600743541547004</c:v>
                </c:pt>
                <c:pt idx="196">
                  <c:v>7.6219085021305402</c:v>
                </c:pt>
                <c:pt idx="197">
                  <c:v>5.9023620963637997</c:v>
                </c:pt>
                <c:pt idx="198">
                  <c:v>5.0471104140244698</c:v>
                </c:pt>
                <c:pt idx="199">
                  <c:v>6.2845859003056601</c:v>
                </c:pt>
                <c:pt idx="200">
                  <c:v>4.8599697163545699</c:v>
                </c:pt>
                <c:pt idx="201">
                  <c:v>4.4343514093272098</c:v>
                </c:pt>
                <c:pt idx="202">
                  <c:v>6.0823122833850096</c:v>
                </c:pt>
                <c:pt idx="203">
                  <c:v>6.7922856384263399</c:v>
                </c:pt>
                <c:pt idx="204">
                  <c:v>8.3589580916739408</c:v>
                </c:pt>
                <c:pt idx="205">
                  <c:v>8.3631079150657008</c:v>
                </c:pt>
                <c:pt idx="206">
                  <c:v>7.8648258257094401</c:v>
                </c:pt>
                <c:pt idx="207">
                  <c:v>8.7007126316043699</c:v>
                </c:pt>
                <c:pt idx="208">
                  <c:v>4.9992801804751101</c:v>
                </c:pt>
                <c:pt idx="209">
                  <c:v>3.0363683458131399</c:v>
                </c:pt>
                <c:pt idx="210">
                  <c:v>4.6612249169458</c:v>
                </c:pt>
                <c:pt idx="211">
                  <c:v>3.3730780494606698</c:v>
                </c:pt>
                <c:pt idx="212">
                  <c:v>3.1328563839841599</c:v>
                </c:pt>
                <c:pt idx="213">
                  <c:v>2.6486833791758801</c:v>
                </c:pt>
                <c:pt idx="214">
                  <c:v>2.2267707242163199</c:v>
                </c:pt>
                <c:pt idx="215">
                  <c:v>2.89096339573701</c:v>
                </c:pt>
                <c:pt idx="216">
                  <c:v>2.64324538697158</c:v>
                </c:pt>
                <c:pt idx="217">
                  <c:v>3.0591136178321099</c:v>
                </c:pt>
                <c:pt idx="218">
                  <c:v>0.88600311674851195</c:v>
                </c:pt>
                <c:pt idx="219">
                  <c:v>-1.45127608928371</c:v>
                </c:pt>
                <c:pt idx="220">
                  <c:v>-2.3397107520732701</c:v>
                </c:pt>
                <c:pt idx="221">
                  <c:v>-2.3317129442942202</c:v>
                </c:pt>
                <c:pt idx="222">
                  <c:v>-2.1822538697748501</c:v>
                </c:pt>
                <c:pt idx="223">
                  <c:v>-1.38082904336877</c:v>
                </c:pt>
                <c:pt idx="224">
                  <c:v>-1.78871074510359</c:v>
                </c:pt>
                <c:pt idx="225">
                  <c:v>-2.2686454637428302</c:v>
                </c:pt>
                <c:pt idx="226">
                  <c:v>-3.3896708962561202</c:v>
                </c:pt>
                <c:pt idx="227">
                  <c:v>-3.5091073567109001</c:v>
                </c:pt>
                <c:pt idx="228">
                  <c:v>-4.04899199910541</c:v>
                </c:pt>
                <c:pt idx="229">
                  <c:v>-5.4889314744283597</c:v>
                </c:pt>
                <c:pt idx="230">
                  <c:v>-4.02584074634101</c:v>
                </c:pt>
                <c:pt idx="231">
                  <c:v>-2.8096537180416101</c:v>
                </c:pt>
                <c:pt idx="232">
                  <c:v>-3.6032512895783002</c:v>
                </c:pt>
                <c:pt idx="233">
                  <c:v>-4.1257770801339797</c:v>
                </c:pt>
                <c:pt idx="234">
                  <c:v>-4.9838436401234301</c:v>
                </c:pt>
                <c:pt idx="235">
                  <c:v>-4.94948779365994</c:v>
                </c:pt>
                <c:pt idx="236">
                  <c:v>-5.2927071025884898</c:v>
                </c:pt>
                <c:pt idx="237">
                  <c:v>-6.0112757282118299</c:v>
                </c:pt>
                <c:pt idx="238">
                  <c:v>-7.0419090646535203</c:v>
                </c:pt>
                <c:pt idx="239">
                  <c:v>-7.5698343305958398</c:v>
                </c:pt>
                <c:pt idx="240">
                  <c:v>-7.6865839224464203</c:v>
                </c:pt>
                <c:pt idx="241">
                  <c:v>-9.8579106215692693</c:v>
                </c:pt>
                <c:pt idx="242">
                  <c:v>-10.1871527269999</c:v>
                </c:pt>
                <c:pt idx="243">
                  <c:v>-9.3733874151817904</c:v>
                </c:pt>
                <c:pt idx="244">
                  <c:v>-11.380748394422399</c:v>
                </c:pt>
                <c:pt idx="245">
                  <c:v>-8.77307274288024</c:v>
                </c:pt>
                <c:pt idx="246">
                  <c:v>-7.64341174302736</c:v>
                </c:pt>
                <c:pt idx="247">
                  <c:v>-6.6942934555496398</c:v>
                </c:pt>
                <c:pt idx="248">
                  <c:v>-4.55190531425428</c:v>
                </c:pt>
                <c:pt idx="249">
                  <c:v>-3.48477384318186</c:v>
                </c:pt>
                <c:pt idx="250">
                  <c:v>-2.1916280462987401</c:v>
                </c:pt>
                <c:pt idx="251">
                  <c:v>-1.51338429671472</c:v>
                </c:pt>
                <c:pt idx="252">
                  <c:v>-1.11434261517522</c:v>
                </c:pt>
                <c:pt idx="253">
                  <c:v>0.45073730961816</c:v>
                </c:pt>
                <c:pt idx="254">
                  <c:v>0.39823493229857199</c:v>
                </c:pt>
                <c:pt idx="255">
                  <c:v>1.34342567156588E-2</c:v>
                </c:pt>
                <c:pt idx="256">
                  <c:v>3.24904472754423E-2</c:v>
                </c:pt>
                <c:pt idx="257">
                  <c:v>-1.4933581610661499</c:v>
                </c:pt>
                <c:pt idx="258">
                  <c:v>-1.0887365151507999</c:v>
                </c:pt>
                <c:pt idx="259">
                  <c:v>-1.1095355284938999</c:v>
                </c:pt>
                <c:pt idx="260">
                  <c:v>1.19850356100657</c:v>
                </c:pt>
                <c:pt idx="261">
                  <c:v>1.41638895364308</c:v>
                </c:pt>
                <c:pt idx="262">
                  <c:v>3.07489430453982</c:v>
                </c:pt>
                <c:pt idx="263">
                  <c:v>2.0076723119444799</c:v>
                </c:pt>
                <c:pt idx="264">
                  <c:v>0.91813376573265304</c:v>
                </c:pt>
                <c:pt idx="265">
                  <c:v>1.32280285259468</c:v>
                </c:pt>
                <c:pt idx="266">
                  <c:v>1.03806070901394</c:v>
                </c:pt>
                <c:pt idx="267">
                  <c:v>3.15066775421683E-2</c:v>
                </c:pt>
                <c:pt idx="268">
                  <c:v>0.79042549585714605</c:v>
                </c:pt>
                <c:pt idx="269">
                  <c:v>0.98134975338322605</c:v>
                </c:pt>
                <c:pt idx="270">
                  <c:v>-1.1193654322867499</c:v>
                </c:pt>
                <c:pt idx="271">
                  <c:v>-0.88415272247430898</c:v>
                </c:pt>
                <c:pt idx="272">
                  <c:v>-0.91701722792066498</c:v>
                </c:pt>
                <c:pt idx="273">
                  <c:v>-2.35167041422473</c:v>
                </c:pt>
                <c:pt idx="274">
                  <c:v>-1.46661962993705</c:v>
                </c:pt>
                <c:pt idx="275">
                  <c:v>-1.9105431124127099</c:v>
                </c:pt>
                <c:pt idx="276">
                  <c:v>-2.0606453932099802</c:v>
                </c:pt>
                <c:pt idx="277">
                  <c:v>-1.81561615665975</c:v>
                </c:pt>
                <c:pt idx="278">
                  <c:v>0.63273917515365397</c:v>
                </c:pt>
                <c:pt idx="279">
                  <c:v>-0.28954934517791497</c:v>
                </c:pt>
                <c:pt idx="280">
                  <c:v>-1.1067459197821099</c:v>
                </c:pt>
                <c:pt idx="281">
                  <c:v>-0.73178905152791096</c:v>
                </c:pt>
                <c:pt idx="282">
                  <c:v>-0.13611989906486299</c:v>
                </c:pt>
                <c:pt idx="283">
                  <c:v>-1.3870455579846099</c:v>
                </c:pt>
                <c:pt idx="284">
                  <c:v>-0.94054480767924897</c:v>
                </c:pt>
                <c:pt idx="285">
                  <c:v>-0.87546271732703895</c:v>
                </c:pt>
                <c:pt idx="286">
                  <c:v>-1.92215105758253</c:v>
                </c:pt>
                <c:pt idx="287">
                  <c:v>-2.3544296655335399</c:v>
                </c:pt>
                <c:pt idx="288">
                  <c:v>-2.88065476093053</c:v>
                </c:pt>
                <c:pt idx="289">
                  <c:v>-2.4724895265523301</c:v>
                </c:pt>
                <c:pt idx="290">
                  <c:v>-1.34521887202387</c:v>
                </c:pt>
                <c:pt idx="291">
                  <c:v>-2.5615989911491499</c:v>
                </c:pt>
                <c:pt idx="292">
                  <c:v>-2.4206614373125799</c:v>
                </c:pt>
                <c:pt idx="293">
                  <c:v>-2.6886933938615001</c:v>
                </c:pt>
                <c:pt idx="294">
                  <c:v>-4.3700655719983699</c:v>
                </c:pt>
                <c:pt idx="295">
                  <c:v>-5.33239117544632</c:v>
                </c:pt>
                <c:pt idx="296">
                  <c:v>-4.6330473370557304</c:v>
                </c:pt>
                <c:pt idx="297">
                  <c:v>-3.3929565298059501</c:v>
                </c:pt>
                <c:pt idx="298">
                  <c:v>-3.8396826147338299</c:v>
                </c:pt>
                <c:pt idx="299">
                  <c:v>-4.4883828158822103</c:v>
                </c:pt>
              </c:numCache>
            </c:numRef>
          </c:yVal>
          <c:smooth val="0"/>
          <c:extLst>
            <c:ext xmlns:c16="http://schemas.microsoft.com/office/drawing/2014/chart" uri="{C3380CC4-5D6E-409C-BE32-E72D297353CC}">
              <c16:uniqueId val="{00000000-6723-0947-91E0-0B757B564149}"/>
            </c:ext>
          </c:extLst>
        </c:ser>
        <c:dLbls>
          <c:showLegendKey val="0"/>
          <c:showVal val="0"/>
          <c:showCatName val="0"/>
          <c:showSerName val="0"/>
          <c:showPercent val="0"/>
          <c:showBubbleSize val="0"/>
        </c:dLbls>
        <c:axId val="1264940432"/>
        <c:axId val="1264716976"/>
      </c:scatterChart>
      <c:valAx>
        <c:axId val="1264940432"/>
        <c:scaling>
          <c:orientation val="minMax"/>
        </c:scaling>
        <c:delete val="1"/>
        <c:axPos val="b"/>
        <c:majorTickMark val="none"/>
        <c:minorTickMark val="none"/>
        <c:tickLblPos val="nextTo"/>
        <c:crossAx val="1264716976"/>
        <c:crosses val="autoZero"/>
        <c:crossBetween val="midCat"/>
      </c:valAx>
      <c:valAx>
        <c:axId val="1264716976"/>
        <c:scaling>
          <c:orientation val="minMax"/>
        </c:scaling>
        <c:delete val="1"/>
        <c:axPos val="l"/>
        <c:numFmt formatCode="General" sourceLinked="1"/>
        <c:majorTickMark val="none"/>
        <c:minorTickMark val="none"/>
        <c:tickLblPos val="nextTo"/>
        <c:crossAx val="1264940432"/>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19050" cap="rnd">
              <a:solidFill>
                <a:schemeClr val="tx1"/>
              </a:solidFill>
              <a:round/>
            </a:ln>
            <a:effectLst/>
          </c:spPr>
          <c:marker>
            <c:symbol val="none"/>
          </c:marker>
          <c:yVal>
            <c:numRef>
              <c:f>here!$C$2:$C$301</c:f>
              <c:numCache>
                <c:formatCode>General</c:formatCode>
                <c:ptCount val="300"/>
                <c:pt idx="0">
                  <c:v>3.0109470431029701E-2</c:v>
                </c:pt>
                <c:pt idx="1">
                  <c:v>1.2731684625103701</c:v>
                </c:pt>
                <c:pt idx="2">
                  <c:v>0.74388346434972397</c:v>
                </c:pt>
                <c:pt idx="3">
                  <c:v>0.15340942568397101</c:v>
                </c:pt>
                <c:pt idx="4">
                  <c:v>6.1519939059570102E-2</c:v>
                </c:pt>
                <c:pt idx="5">
                  <c:v>-0.67093278977854398</c:v>
                </c:pt>
                <c:pt idx="6">
                  <c:v>0.935257762318082</c:v>
                </c:pt>
                <c:pt idx="7">
                  <c:v>-0.190601626900683</c:v>
                </c:pt>
                <c:pt idx="8">
                  <c:v>-0.60665972217779895</c:v>
                </c:pt>
                <c:pt idx="9">
                  <c:v>1.1247850289130701</c:v>
                </c:pt>
                <c:pt idx="10">
                  <c:v>2.9219558389128002</c:v>
                </c:pt>
                <c:pt idx="11">
                  <c:v>2.4744038639738202</c:v>
                </c:pt>
                <c:pt idx="12">
                  <c:v>4.5735358837262297</c:v>
                </c:pt>
                <c:pt idx="13">
                  <c:v>4.4816977569638903</c:v>
                </c:pt>
                <c:pt idx="14">
                  <c:v>2.2153227609406501</c:v>
                </c:pt>
                <c:pt idx="15">
                  <c:v>2.0547179496301702</c:v>
                </c:pt>
                <c:pt idx="16">
                  <c:v>1.83834305142423</c:v>
                </c:pt>
                <c:pt idx="17">
                  <c:v>1.66894410824843</c:v>
                </c:pt>
                <c:pt idx="18">
                  <c:v>1.37133064034235</c:v>
                </c:pt>
                <c:pt idx="19">
                  <c:v>4.3679388134849999</c:v>
                </c:pt>
                <c:pt idx="20">
                  <c:v>3.33452217664377</c:v>
                </c:pt>
                <c:pt idx="21">
                  <c:v>3.6634077346576701</c:v>
                </c:pt>
                <c:pt idx="22">
                  <c:v>3.8910880463195801</c:v>
                </c:pt>
                <c:pt idx="23">
                  <c:v>5.6442047499449597</c:v>
                </c:pt>
                <c:pt idx="24">
                  <c:v>5.1609905107928897</c:v>
                </c:pt>
                <c:pt idx="25">
                  <c:v>4.2216573911174304</c:v>
                </c:pt>
                <c:pt idx="26">
                  <c:v>4.1508880091664997</c:v>
                </c:pt>
                <c:pt idx="27">
                  <c:v>2.4500938767551399</c:v>
                </c:pt>
                <c:pt idx="28">
                  <c:v>2.7559225652506099</c:v>
                </c:pt>
                <c:pt idx="29">
                  <c:v>2.82913845352902</c:v>
                </c:pt>
                <c:pt idx="30">
                  <c:v>2.4148593202378299</c:v>
                </c:pt>
                <c:pt idx="31">
                  <c:v>1.31446833149235</c:v>
                </c:pt>
                <c:pt idx="32">
                  <c:v>2.5798887707929001</c:v>
                </c:pt>
                <c:pt idx="33">
                  <c:v>3.57564055481902</c:v>
                </c:pt>
                <c:pt idx="34">
                  <c:v>3.4100907595348899</c:v>
                </c:pt>
                <c:pt idx="35">
                  <c:v>3.79379351383538</c:v>
                </c:pt>
                <c:pt idx="36">
                  <c:v>3.7066254459593999</c:v>
                </c:pt>
                <c:pt idx="37">
                  <c:v>3.8071548781656199</c:v>
                </c:pt>
                <c:pt idx="38">
                  <c:v>2.34189873348955</c:v>
                </c:pt>
                <c:pt idx="39">
                  <c:v>3.5942317764888201</c:v>
                </c:pt>
                <c:pt idx="40">
                  <c:v>3.5785164521509998</c:v>
                </c:pt>
                <c:pt idx="41">
                  <c:v>6.0350768933271901</c:v>
                </c:pt>
                <c:pt idx="42">
                  <c:v>5.7296761191015602</c:v>
                </c:pt>
                <c:pt idx="43">
                  <c:v>5.2954449075253196</c:v>
                </c:pt>
                <c:pt idx="44">
                  <c:v>4.5887770876008096</c:v>
                </c:pt>
                <c:pt idx="45">
                  <c:v>5.2194411415893303</c:v>
                </c:pt>
                <c:pt idx="46">
                  <c:v>7.3837854061525299</c:v>
                </c:pt>
                <c:pt idx="47">
                  <c:v>6.7479938173386396</c:v>
                </c:pt>
                <c:pt idx="48">
                  <c:v>8.4285602592936595</c:v>
                </c:pt>
                <c:pt idx="49">
                  <c:v>7.97168784192848</c:v>
                </c:pt>
                <c:pt idx="50">
                  <c:v>8.6526974504048297</c:v>
                </c:pt>
                <c:pt idx="51">
                  <c:v>8.5286053950866307</c:v>
                </c:pt>
                <c:pt idx="52">
                  <c:v>7.8375062748939603</c:v>
                </c:pt>
                <c:pt idx="53">
                  <c:v>7.1600249111921999</c:v>
                </c:pt>
                <c:pt idx="54">
                  <c:v>5.9357301685121104</c:v>
                </c:pt>
                <c:pt idx="55">
                  <c:v>4.6232651385856904</c:v>
                </c:pt>
                <c:pt idx="56">
                  <c:v>6.5937357062565098</c:v>
                </c:pt>
                <c:pt idx="57">
                  <c:v>6.3704176530712999</c:v>
                </c:pt>
                <c:pt idx="58">
                  <c:v>6.2291844975903503</c:v>
                </c:pt>
                <c:pt idx="59">
                  <c:v>5.2256638725618796</c:v>
                </c:pt>
                <c:pt idx="60">
                  <c:v>6.1425614259533301</c:v>
                </c:pt>
                <c:pt idx="61">
                  <c:v>5.2108736771372604</c:v>
                </c:pt>
                <c:pt idx="62">
                  <c:v>4.90040914560843</c:v>
                </c:pt>
                <c:pt idx="63">
                  <c:v>4.6958150544561201</c:v>
                </c:pt>
                <c:pt idx="64">
                  <c:v>4.7512576656959498</c:v>
                </c:pt>
                <c:pt idx="65">
                  <c:v>2.5093825252120499</c:v>
                </c:pt>
                <c:pt idx="66">
                  <c:v>1.73198962152069</c:v>
                </c:pt>
                <c:pt idx="67">
                  <c:v>0.98713038378311102</c:v>
                </c:pt>
                <c:pt idx="68">
                  <c:v>2.2677261720436599</c:v>
                </c:pt>
                <c:pt idx="69">
                  <c:v>0.99382237785568095</c:v>
                </c:pt>
                <c:pt idx="70">
                  <c:v>1.10500624770829</c:v>
                </c:pt>
                <c:pt idx="71">
                  <c:v>1.4918612621732701</c:v>
                </c:pt>
                <c:pt idx="72">
                  <c:v>1.4205675760748799</c:v>
                </c:pt>
                <c:pt idx="73">
                  <c:v>1.8080398828873401</c:v>
                </c:pt>
                <c:pt idx="74">
                  <c:v>0.508936325881018</c:v>
                </c:pt>
                <c:pt idx="75">
                  <c:v>0.85348768477971804</c:v>
                </c:pt>
                <c:pt idx="76">
                  <c:v>0.87244565330789903</c:v>
                </c:pt>
                <c:pt idx="77">
                  <c:v>2.6499723469683798</c:v>
                </c:pt>
                <c:pt idx="78">
                  <c:v>3.93155319776921</c:v>
                </c:pt>
                <c:pt idx="79">
                  <c:v>4.0942669944174002</c:v>
                </c:pt>
                <c:pt idx="80">
                  <c:v>4.4116853081263896</c:v>
                </c:pt>
                <c:pt idx="81">
                  <c:v>3.5926477354773301</c:v>
                </c:pt>
                <c:pt idx="82">
                  <c:v>3.6386535571811902</c:v>
                </c:pt>
                <c:pt idx="83">
                  <c:v>3.7142098101284202</c:v>
                </c:pt>
                <c:pt idx="84">
                  <c:v>2.3247119150813398</c:v>
                </c:pt>
                <c:pt idx="85">
                  <c:v>3.5866174345919699</c:v>
                </c:pt>
                <c:pt idx="86">
                  <c:v>2.87869932992432</c:v>
                </c:pt>
                <c:pt idx="87">
                  <c:v>2.2478537412230799</c:v>
                </c:pt>
                <c:pt idx="88">
                  <c:v>0.55250064705844903</c:v>
                </c:pt>
                <c:pt idx="89">
                  <c:v>0.59716240981017299</c:v>
                </c:pt>
                <c:pt idx="90">
                  <c:v>2.3004776227703201</c:v>
                </c:pt>
                <c:pt idx="91">
                  <c:v>2.0198465785029298</c:v>
                </c:pt>
                <c:pt idx="92">
                  <c:v>2.2427950833725498</c:v>
                </c:pt>
                <c:pt idx="93">
                  <c:v>3.7256714347658102</c:v>
                </c:pt>
                <c:pt idx="94">
                  <c:v>3.01981744760048</c:v>
                </c:pt>
                <c:pt idx="95">
                  <c:v>2.5623257430887398</c:v>
                </c:pt>
                <c:pt idx="96">
                  <c:v>3.4523555183456902</c:v>
                </c:pt>
                <c:pt idx="97">
                  <c:v>3.0807341722148398</c:v>
                </c:pt>
                <c:pt idx="98">
                  <c:v>2.0777683758307299</c:v>
                </c:pt>
                <c:pt idx="99">
                  <c:v>1.4145155180331599</c:v>
                </c:pt>
                <c:pt idx="100">
                  <c:v>1.77212776716882</c:v>
                </c:pt>
                <c:pt idx="101">
                  <c:v>1.34947417330694</c:v>
                </c:pt>
                <c:pt idx="102">
                  <c:v>2.3028014808217101</c:v>
                </c:pt>
                <c:pt idx="103">
                  <c:v>1.8880644879552599</c:v>
                </c:pt>
                <c:pt idx="104">
                  <c:v>1.7224572772365401</c:v>
                </c:pt>
                <c:pt idx="105">
                  <c:v>1.1970561409379401</c:v>
                </c:pt>
                <c:pt idx="106">
                  <c:v>1.56892978634115</c:v>
                </c:pt>
                <c:pt idx="107">
                  <c:v>1.71080066912906</c:v>
                </c:pt>
                <c:pt idx="108">
                  <c:v>-0.475076514667504</c:v>
                </c:pt>
                <c:pt idx="109">
                  <c:v>1.1714518639029501</c:v>
                </c:pt>
                <c:pt idx="110">
                  <c:v>1.3200661449809199</c:v>
                </c:pt>
                <c:pt idx="111">
                  <c:v>3.4006048787143999</c:v>
                </c:pt>
                <c:pt idx="112">
                  <c:v>3.29664538136567</c:v>
                </c:pt>
                <c:pt idx="113">
                  <c:v>4.0813648203636701</c:v>
                </c:pt>
                <c:pt idx="114">
                  <c:v>3.4259272571047501</c:v>
                </c:pt>
                <c:pt idx="115">
                  <c:v>4.5235102113459096</c:v>
                </c:pt>
                <c:pt idx="116">
                  <c:v>3.3723119162958701</c:v>
                </c:pt>
                <c:pt idx="117">
                  <c:v>3.6179087852519598</c:v>
                </c:pt>
                <c:pt idx="118">
                  <c:v>4.0948705627583397</c:v>
                </c:pt>
                <c:pt idx="119">
                  <c:v>3.0577379369358302</c:v>
                </c:pt>
                <c:pt idx="120">
                  <c:v>2.2286367210968701</c:v>
                </c:pt>
                <c:pt idx="121">
                  <c:v>2.1507539131878599</c:v>
                </c:pt>
                <c:pt idx="122">
                  <c:v>2.5321809034048002</c:v>
                </c:pt>
                <c:pt idx="123">
                  <c:v>1.55543124248267</c:v>
                </c:pt>
                <c:pt idx="124">
                  <c:v>1.31511800196327</c:v>
                </c:pt>
                <c:pt idx="125">
                  <c:v>0.484645420167924</c:v>
                </c:pt>
                <c:pt idx="126">
                  <c:v>-1.9563847812389901</c:v>
                </c:pt>
                <c:pt idx="127">
                  <c:v>-1.47950322045812</c:v>
                </c:pt>
                <c:pt idx="128">
                  <c:v>-0.52580177378471005</c:v>
                </c:pt>
                <c:pt idx="129">
                  <c:v>-0.220708302808999</c:v>
                </c:pt>
                <c:pt idx="130">
                  <c:v>-0.76672884895470705</c:v>
                </c:pt>
                <c:pt idx="131">
                  <c:v>-1.80919811072824</c:v>
                </c:pt>
                <c:pt idx="132">
                  <c:v>0.189707447018542</c:v>
                </c:pt>
                <c:pt idx="133">
                  <c:v>-1.1055154514344301</c:v>
                </c:pt>
                <c:pt idx="134">
                  <c:v>-0.92591592164729597</c:v>
                </c:pt>
                <c:pt idx="135">
                  <c:v>-0.18229368964302101</c:v>
                </c:pt>
                <c:pt idx="136">
                  <c:v>-1.14540611087771</c:v>
                </c:pt>
                <c:pt idx="137">
                  <c:v>-0.12700841686429301</c:v>
                </c:pt>
                <c:pt idx="138">
                  <c:v>1.0356797558986599</c:v>
                </c:pt>
                <c:pt idx="139">
                  <c:v>1.3408985743064701</c:v>
                </c:pt>
                <c:pt idx="140">
                  <c:v>1.4287582171720801</c:v>
                </c:pt>
                <c:pt idx="141">
                  <c:v>0.53463300135792302</c:v>
                </c:pt>
                <c:pt idx="142">
                  <c:v>1.14552320865394</c:v>
                </c:pt>
                <c:pt idx="143">
                  <c:v>-0.380303099468974</c:v>
                </c:pt>
                <c:pt idx="144">
                  <c:v>1.2311615037196</c:v>
                </c:pt>
                <c:pt idx="145">
                  <c:v>0.98260705241427004</c:v>
                </c:pt>
                <c:pt idx="146">
                  <c:v>1.10965751416419</c:v>
                </c:pt>
                <c:pt idx="147">
                  <c:v>2.02300219580462</c:v>
                </c:pt>
                <c:pt idx="148">
                  <c:v>3.1272872037847299</c:v>
                </c:pt>
                <c:pt idx="149">
                  <c:v>2.1814888584068299</c:v>
                </c:pt>
                <c:pt idx="150">
                  <c:v>3.8461267079768202</c:v>
                </c:pt>
                <c:pt idx="151">
                  <c:v>4.0060628593026699</c:v>
                </c:pt>
                <c:pt idx="152">
                  <c:v>5.5600579806785504</c:v>
                </c:pt>
                <c:pt idx="153">
                  <c:v>6.1737050964352296</c:v>
                </c:pt>
                <c:pt idx="154">
                  <c:v>6.06521030960399</c:v>
                </c:pt>
                <c:pt idx="155">
                  <c:v>6.7070971490784901</c:v>
                </c:pt>
                <c:pt idx="156">
                  <c:v>7.4803026904927696</c:v>
                </c:pt>
                <c:pt idx="157">
                  <c:v>5.9118660430804804</c:v>
                </c:pt>
                <c:pt idx="158">
                  <c:v>5.7131753793972102</c:v>
                </c:pt>
                <c:pt idx="159">
                  <c:v>6.5353066791590404</c:v>
                </c:pt>
                <c:pt idx="160">
                  <c:v>7.0999324121743399</c:v>
                </c:pt>
                <c:pt idx="161">
                  <c:v>5.0346019373501596</c:v>
                </c:pt>
                <c:pt idx="162">
                  <c:v>4.8205549851218903</c:v>
                </c:pt>
                <c:pt idx="163">
                  <c:v>5.1834551761663104</c:v>
                </c:pt>
                <c:pt idx="164">
                  <c:v>6.2458295064211997</c:v>
                </c:pt>
                <c:pt idx="165">
                  <c:v>5.2404368756673696</c:v>
                </c:pt>
                <c:pt idx="166">
                  <c:v>5.7219114506931703</c:v>
                </c:pt>
                <c:pt idx="167">
                  <c:v>5.7432848376034196</c:v>
                </c:pt>
                <c:pt idx="168">
                  <c:v>6.8703956709746503</c:v>
                </c:pt>
                <c:pt idx="169">
                  <c:v>5.4512221171709196</c:v>
                </c:pt>
                <c:pt idx="170">
                  <c:v>5.7581787427145299</c:v>
                </c:pt>
                <c:pt idx="171">
                  <c:v>7.2848045285573297</c:v>
                </c:pt>
                <c:pt idx="172">
                  <c:v>7.2682615462287998</c:v>
                </c:pt>
                <c:pt idx="173">
                  <c:v>9.1624518277830198</c:v>
                </c:pt>
                <c:pt idx="174">
                  <c:v>8.3472847748515306</c:v>
                </c:pt>
                <c:pt idx="175">
                  <c:v>6.6431143700786901</c:v>
                </c:pt>
                <c:pt idx="176">
                  <c:v>5.7828799247913496</c:v>
                </c:pt>
                <c:pt idx="177">
                  <c:v>6.3641475886245003</c:v>
                </c:pt>
                <c:pt idx="178">
                  <c:v>6.2249644296824096</c:v>
                </c:pt>
                <c:pt idx="179">
                  <c:v>4.8657519466674204</c:v>
                </c:pt>
                <c:pt idx="180">
                  <c:v>4.6877949327775603</c:v>
                </c:pt>
                <c:pt idx="181">
                  <c:v>3.05806175195297</c:v>
                </c:pt>
                <c:pt idx="182">
                  <c:v>4.1652242100013002</c:v>
                </c:pt>
                <c:pt idx="183">
                  <c:v>4.9480025648461901</c:v>
                </c:pt>
                <c:pt idx="184">
                  <c:v>4.9915446755128601</c:v>
                </c:pt>
                <c:pt idx="185">
                  <c:v>3.66264260920028</c:v>
                </c:pt>
                <c:pt idx="186">
                  <c:v>1.99949788014088</c:v>
                </c:pt>
                <c:pt idx="187">
                  <c:v>2.0357345748245299</c:v>
                </c:pt>
                <c:pt idx="188">
                  <c:v>2.6521328269001301</c:v>
                </c:pt>
                <c:pt idx="189">
                  <c:v>3.3562880084465698</c:v>
                </c:pt>
                <c:pt idx="190">
                  <c:v>3.6338475407498501</c:v>
                </c:pt>
                <c:pt idx="191">
                  <c:v>4.8491441572173803</c:v>
                </c:pt>
                <c:pt idx="192">
                  <c:v>2.8921367208955702</c:v>
                </c:pt>
                <c:pt idx="193">
                  <c:v>1.51270843874447</c:v>
                </c:pt>
                <c:pt idx="194">
                  <c:v>1.03265681514133</c:v>
                </c:pt>
                <c:pt idx="195">
                  <c:v>-0.68318124588309603</c:v>
                </c:pt>
                <c:pt idx="196">
                  <c:v>-1.1704521116078199</c:v>
                </c:pt>
                <c:pt idx="197">
                  <c:v>-1.50541115195057</c:v>
                </c:pt>
                <c:pt idx="198">
                  <c:v>-2.2096299878316898</c:v>
                </c:pt>
                <c:pt idx="199">
                  <c:v>-2.26020660637327</c:v>
                </c:pt>
                <c:pt idx="200">
                  <c:v>-1.74975573531026</c:v>
                </c:pt>
                <c:pt idx="201">
                  <c:v>-3.3972570536084699</c:v>
                </c:pt>
                <c:pt idx="202">
                  <c:v>-3.5090247759994901</c:v>
                </c:pt>
                <c:pt idx="203">
                  <c:v>-4.7714690791045902</c:v>
                </c:pt>
                <c:pt idx="204">
                  <c:v>-6.3935425889563096</c:v>
                </c:pt>
                <c:pt idx="205">
                  <c:v>-6.64071566617974</c:v>
                </c:pt>
                <c:pt idx="206">
                  <c:v>-6.2463847247380597</c:v>
                </c:pt>
                <c:pt idx="207">
                  <c:v>-5.4379057682438896</c:v>
                </c:pt>
                <c:pt idx="208">
                  <c:v>-6.3983975739676202</c:v>
                </c:pt>
                <c:pt idx="209">
                  <c:v>-7.8852717193194097</c:v>
                </c:pt>
                <c:pt idx="210">
                  <c:v>-6.2702648561335597</c:v>
                </c:pt>
                <c:pt idx="211">
                  <c:v>-8.0902623184979703</c:v>
                </c:pt>
                <c:pt idx="212">
                  <c:v>-7.3569634105887598</c:v>
                </c:pt>
                <c:pt idx="213">
                  <c:v>-8.7436059864969504</c:v>
                </c:pt>
                <c:pt idx="214">
                  <c:v>-10.023848695255399</c:v>
                </c:pt>
                <c:pt idx="215">
                  <c:v>-9.17720366676323</c:v>
                </c:pt>
                <c:pt idx="216">
                  <c:v>-10.020021356183101</c:v>
                </c:pt>
                <c:pt idx="217">
                  <c:v>-9.3277256210179296</c:v>
                </c:pt>
                <c:pt idx="218">
                  <c:v>-8.7185550406898606</c:v>
                </c:pt>
                <c:pt idx="219">
                  <c:v>-7.6972366022085197</c:v>
                </c:pt>
                <c:pt idx="220">
                  <c:v>-7.1686881257100197</c:v>
                </c:pt>
                <c:pt idx="221">
                  <c:v>-6.54559019757715</c:v>
                </c:pt>
                <c:pt idx="222">
                  <c:v>-7.5255325186071902</c:v>
                </c:pt>
                <c:pt idx="223">
                  <c:v>-7.5071209770851404</c:v>
                </c:pt>
                <c:pt idx="224">
                  <c:v>-7.9781744964176697</c:v>
                </c:pt>
                <c:pt idx="225">
                  <c:v>-7.7439142487585197</c:v>
                </c:pt>
                <c:pt idx="226">
                  <c:v>-8.6130643245247107</c:v>
                </c:pt>
                <c:pt idx="227">
                  <c:v>-8.35421557221194</c:v>
                </c:pt>
                <c:pt idx="228">
                  <c:v>-8.5709693725383307</c:v>
                </c:pt>
                <c:pt idx="229">
                  <c:v>-7.8559614016493997</c:v>
                </c:pt>
                <c:pt idx="230">
                  <c:v>-6.7222417454941104</c:v>
                </c:pt>
                <c:pt idx="231">
                  <c:v>-5.9452458973132201</c:v>
                </c:pt>
                <c:pt idx="232">
                  <c:v>-6.5081054697354102</c:v>
                </c:pt>
                <c:pt idx="233">
                  <c:v>-5.3993132750894901</c:v>
                </c:pt>
                <c:pt idx="234">
                  <c:v>-5.9827110046285403</c:v>
                </c:pt>
                <c:pt idx="235">
                  <c:v>-6.1301146275941498</c:v>
                </c:pt>
                <c:pt idx="236">
                  <c:v>-7.63800514277193</c:v>
                </c:pt>
                <c:pt idx="237">
                  <c:v>-7.2110478910586204</c:v>
                </c:pt>
                <c:pt idx="238">
                  <c:v>-6.2971038147054603</c:v>
                </c:pt>
                <c:pt idx="239">
                  <c:v>-6.1907007178414402</c:v>
                </c:pt>
                <c:pt idx="240">
                  <c:v>-5.6950931385594599</c:v>
                </c:pt>
                <c:pt idx="241">
                  <c:v>-6.1670484585279102</c:v>
                </c:pt>
                <c:pt idx="242">
                  <c:v>-7.26799556931552</c:v>
                </c:pt>
                <c:pt idx="243">
                  <c:v>-8.8215009555793298</c:v>
                </c:pt>
                <c:pt idx="244">
                  <c:v>-9.7380743003118209</c:v>
                </c:pt>
                <c:pt idx="245">
                  <c:v>-11.2129808091314</c:v>
                </c:pt>
                <c:pt idx="246">
                  <c:v>-10.673120983433501</c:v>
                </c:pt>
                <c:pt idx="247">
                  <c:v>-10.8709070967294</c:v>
                </c:pt>
                <c:pt idx="248">
                  <c:v>-11.0573353595829</c:v>
                </c:pt>
                <c:pt idx="249">
                  <c:v>-11.262098431592401</c:v>
                </c:pt>
                <c:pt idx="250">
                  <c:v>-10.6460970281375</c:v>
                </c:pt>
                <c:pt idx="251">
                  <c:v>-10.5283154351863</c:v>
                </c:pt>
                <c:pt idx="252">
                  <c:v>-10.0205396188486</c:v>
                </c:pt>
                <c:pt idx="253">
                  <c:v>-10.0956617507458</c:v>
                </c:pt>
                <c:pt idx="254">
                  <c:v>-12.319224110414099</c:v>
                </c:pt>
                <c:pt idx="255">
                  <c:v>-12.330372284836599</c:v>
                </c:pt>
                <c:pt idx="256">
                  <c:v>-12.8372029770967</c:v>
                </c:pt>
                <c:pt idx="257">
                  <c:v>-12.9785798177342</c:v>
                </c:pt>
                <c:pt idx="258">
                  <c:v>-13.025917844702899</c:v>
                </c:pt>
                <c:pt idx="259">
                  <c:v>-14.126406310478499</c:v>
                </c:pt>
                <c:pt idx="260">
                  <c:v>-15.4940148585962</c:v>
                </c:pt>
                <c:pt idx="261">
                  <c:v>-15.155206354909399</c:v>
                </c:pt>
                <c:pt idx="262">
                  <c:v>-13.5344857932105</c:v>
                </c:pt>
                <c:pt idx="263">
                  <c:v>-13.405242210319701</c:v>
                </c:pt>
                <c:pt idx="264">
                  <c:v>-13.381449558029299</c:v>
                </c:pt>
                <c:pt idx="265">
                  <c:v>-13.513311535667601</c:v>
                </c:pt>
                <c:pt idx="266">
                  <c:v>-14.5446438140252</c:v>
                </c:pt>
                <c:pt idx="267">
                  <c:v>-14.950099536986601</c:v>
                </c:pt>
                <c:pt idx="268">
                  <c:v>-12.752774781237401</c:v>
                </c:pt>
                <c:pt idx="269">
                  <c:v>-11.984051795613899</c:v>
                </c:pt>
                <c:pt idx="270">
                  <c:v>-12.8897974755306</c:v>
                </c:pt>
                <c:pt idx="271">
                  <c:v>-13.4512468660959</c:v>
                </c:pt>
                <c:pt idx="272">
                  <c:v>-13.4246520161263</c:v>
                </c:pt>
                <c:pt idx="273">
                  <c:v>-13.2540588626198</c:v>
                </c:pt>
                <c:pt idx="274">
                  <c:v>-12.8203161367568</c:v>
                </c:pt>
                <c:pt idx="275">
                  <c:v>-11.057096068035801</c:v>
                </c:pt>
                <c:pt idx="276">
                  <c:v>-11.786727343676001</c:v>
                </c:pt>
                <c:pt idx="277">
                  <c:v>-11.282956167193699</c:v>
                </c:pt>
                <c:pt idx="278">
                  <c:v>-11.2649942487998</c:v>
                </c:pt>
                <c:pt idx="279">
                  <c:v>-9.17704464871791</c:v>
                </c:pt>
                <c:pt idx="280">
                  <c:v>-7.9030560200291999</c:v>
                </c:pt>
                <c:pt idx="281">
                  <c:v>-8.9425549130705893</c:v>
                </c:pt>
                <c:pt idx="282">
                  <c:v>-8.1158178167473292</c:v>
                </c:pt>
                <c:pt idx="283">
                  <c:v>-9.1011527144168696</c:v>
                </c:pt>
                <c:pt idx="284">
                  <c:v>-6.8775184170439303</c:v>
                </c:pt>
                <c:pt idx="285">
                  <c:v>-7.1554990955533802</c:v>
                </c:pt>
                <c:pt idx="286">
                  <c:v>-7.2179487453711602</c:v>
                </c:pt>
                <c:pt idx="287">
                  <c:v>-6.22284815186564</c:v>
                </c:pt>
                <c:pt idx="288">
                  <c:v>-6.74944477225249</c:v>
                </c:pt>
                <c:pt idx="289">
                  <c:v>-6.1834604616881998</c:v>
                </c:pt>
                <c:pt idx="290">
                  <c:v>-6.0167130528415198</c:v>
                </c:pt>
                <c:pt idx="291">
                  <c:v>-6.0931013515772197</c:v>
                </c:pt>
                <c:pt idx="292">
                  <c:v>-5.7607806030625799</c:v>
                </c:pt>
                <c:pt idx="293">
                  <c:v>-5.8984419914431498</c:v>
                </c:pt>
                <c:pt idx="294">
                  <c:v>-6.3686283758158098</c:v>
                </c:pt>
                <c:pt idx="295">
                  <c:v>-7.2967931581828402</c:v>
                </c:pt>
                <c:pt idx="296">
                  <c:v>-6.4605915662428002</c:v>
                </c:pt>
                <c:pt idx="297">
                  <c:v>-5.9587527132339497</c:v>
                </c:pt>
                <c:pt idx="298">
                  <c:v>-5.9591689856984296</c:v>
                </c:pt>
                <c:pt idx="299">
                  <c:v>-5.9628704577019498</c:v>
                </c:pt>
              </c:numCache>
            </c:numRef>
          </c:yVal>
          <c:smooth val="0"/>
          <c:extLst>
            <c:ext xmlns:c16="http://schemas.microsoft.com/office/drawing/2014/chart" uri="{C3380CC4-5D6E-409C-BE32-E72D297353CC}">
              <c16:uniqueId val="{00000000-BED5-D84B-B289-A6DE6F9F39D2}"/>
            </c:ext>
          </c:extLst>
        </c:ser>
        <c:dLbls>
          <c:showLegendKey val="0"/>
          <c:showVal val="0"/>
          <c:showCatName val="0"/>
          <c:showSerName val="0"/>
          <c:showPercent val="0"/>
          <c:showBubbleSize val="0"/>
        </c:dLbls>
        <c:axId val="1264596880"/>
        <c:axId val="1264598528"/>
      </c:scatterChart>
      <c:valAx>
        <c:axId val="1264596880"/>
        <c:scaling>
          <c:orientation val="minMax"/>
        </c:scaling>
        <c:delete val="1"/>
        <c:axPos val="b"/>
        <c:majorTickMark val="none"/>
        <c:minorTickMark val="none"/>
        <c:tickLblPos val="nextTo"/>
        <c:crossAx val="1264598528"/>
        <c:crosses val="autoZero"/>
        <c:crossBetween val="midCat"/>
      </c:valAx>
      <c:valAx>
        <c:axId val="1264598528"/>
        <c:scaling>
          <c:orientation val="minMax"/>
        </c:scaling>
        <c:delete val="1"/>
        <c:axPos val="l"/>
        <c:numFmt formatCode="General" sourceLinked="1"/>
        <c:majorTickMark val="none"/>
        <c:minorTickMark val="none"/>
        <c:tickLblPos val="nextTo"/>
        <c:crossAx val="126459688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19050" cap="rnd">
              <a:solidFill>
                <a:schemeClr val="tx1"/>
              </a:solidFill>
              <a:round/>
            </a:ln>
            <a:effectLst/>
          </c:spPr>
          <c:marker>
            <c:symbol val="none"/>
          </c:marker>
          <c:yVal>
            <c:numRef>
              <c:f>use!$B$2:$B$304</c:f>
              <c:numCache>
                <c:formatCode>General</c:formatCode>
                <c:ptCount val="303"/>
                <c:pt idx="0">
                  <c:v>0</c:v>
                </c:pt>
                <c:pt idx="1">
                  <c:v>2.0074375639100701</c:v>
                </c:pt>
                <c:pt idx="2">
                  <c:v>3.0042963308702801</c:v>
                </c:pt>
                <c:pt idx="3">
                  <c:v>2.3291246760953501</c:v>
                </c:pt>
                <c:pt idx="4">
                  <c:v>4.5797505311330697</c:v>
                </c:pt>
                <c:pt idx="5">
                  <c:v>4.8025821306196397</c:v>
                </c:pt>
                <c:pt idx="6">
                  <c:v>4.9698337299959299</c:v>
                </c:pt>
                <c:pt idx="7">
                  <c:v>5.0993644358965504</c:v>
                </c:pt>
                <c:pt idx="8">
                  <c:v>5.4329738855734098</c:v>
                </c:pt>
                <c:pt idx="9">
                  <c:v>5.30811728036071</c:v>
                </c:pt>
                <c:pt idx="10">
                  <c:v>4.5542308421040802</c:v>
                </c:pt>
                <c:pt idx="11">
                  <c:v>4.0458700170984896</c:v>
                </c:pt>
                <c:pt idx="12">
                  <c:v>4.3424757465266204</c:v>
                </c:pt>
                <c:pt idx="13">
                  <c:v>5.3586295173895699</c:v>
                </c:pt>
                <c:pt idx="14">
                  <c:v>6.7557796050754604</c:v>
                </c:pt>
                <c:pt idx="15">
                  <c:v>6.0664870869107599</c:v>
                </c:pt>
                <c:pt idx="16">
                  <c:v>6.3301878094094803</c:v>
                </c:pt>
                <c:pt idx="17">
                  <c:v>6.9976683423218304</c:v>
                </c:pt>
                <c:pt idx="18">
                  <c:v>6.6413646118653897</c:v>
                </c:pt>
                <c:pt idx="19">
                  <c:v>7.0816946413158703</c:v>
                </c:pt>
                <c:pt idx="20">
                  <c:v>6.77662511507266</c:v>
                </c:pt>
                <c:pt idx="21">
                  <c:v>5.8839892147187296</c:v>
                </c:pt>
                <c:pt idx="22">
                  <c:v>7.0096079036921104</c:v>
                </c:pt>
                <c:pt idx="23">
                  <c:v>9.4829451060497991</c:v>
                </c:pt>
                <c:pt idx="24">
                  <c:v>8.9347261859987199</c:v>
                </c:pt>
                <c:pt idx="25">
                  <c:v>8.7997844828948804</c:v>
                </c:pt>
                <c:pt idx="26">
                  <c:v>6.7773407063197704</c:v>
                </c:pt>
                <c:pt idx="27">
                  <c:v>5.2593719247169801</c:v>
                </c:pt>
                <c:pt idx="28">
                  <c:v>5.6922685740695798</c:v>
                </c:pt>
                <c:pt idx="29">
                  <c:v>6.1687540579678899</c:v>
                </c:pt>
                <c:pt idx="30">
                  <c:v>4.8740007711964202</c:v>
                </c:pt>
                <c:pt idx="31">
                  <c:v>5.7305273368142604</c:v>
                </c:pt>
                <c:pt idx="32">
                  <c:v>7.5867848993971103</c:v>
                </c:pt>
                <c:pt idx="33">
                  <c:v>7.74171859342208</c:v>
                </c:pt>
                <c:pt idx="34">
                  <c:v>6.9487105812792498</c:v>
                </c:pt>
                <c:pt idx="35">
                  <c:v>7.6639480967525397</c:v>
                </c:pt>
                <c:pt idx="36">
                  <c:v>7.2165033393370699</c:v>
                </c:pt>
                <c:pt idx="37">
                  <c:v>8.0461553425438304</c:v>
                </c:pt>
                <c:pt idx="38">
                  <c:v>9.2076021741281693</c:v>
                </c:pt>
                <c:pt idx="39">
                  <c:v>9.4207530664049006</c:v>
                </c:pt>
                <c:pt idx="40">
                  <c:v>10.8710876282348</c:v>
                </c:pt>
                <c:pt idx="41">
                  <c:v>10.6440208350266</c:v>
                </c:pt>
                <c:pt idx="42">
                  <c:v>11.216157564338999</c:v>
                </c:pt>
                <c:pt idx="43">
                  <c:v>11.3239436247084</c:v>
                </c:pt>
                <c:pt idx="44">
                  <c:v>11.8938853203482</c:v>
                </c:pt>
                <c:pt idx="45">
                  <c:v>12.0561095551743</c:v>
                </c:pt>
                <c:pt idx="46">
                  <c:v>11.6386989439077</c:v>
                </c:pt>
                <c:pt idx="47">
                  <c:v>11.453715791290501</c:v>
                </c:pt>
                <c:pt idx="48">
                  <c:v>11.6642080540945</c:v>
                </c:pt>
                <c:pt idx="49">
                  <c:v>12.0757080664283</c:v>
                </c:pt>
                <c:pt idx="50">
                  <c:v>10.9071260169162</c:v>
                </c:pt>
                <c:pt idx="51">
                  <c:v>10.4886231184535</c:v>
                </c:pt>
                <c:pt idx="52">
                  <c:v>10.221756128555599</c:v>
                </c:pt>
                <c:pt idx="53">
                  <c:v>9.1961950760887596</c:v>
                </c:pt>
                <c:pt idx="54">
                  <c:v>9.9839594575935902</c:v>
                </c:pt>
                <c:pt idx="55">
                  <c:v>11.6782838100217</c:v>
                </c:pt>
                <c:pt idx="56">
                  <c:v>11.4486407510218</c:v>
                </c:pt>
                <c:pt idx="57">
                  <c:v>10.279933225476601</c:v>
                </c:pt>
                <c:pt idx="58">
                  <c:v>10.9303550358447</c:v>
                </c:pt>
                <c:pt idx="59">
                  <c:v>10.079919352728099</c:v>
                </c:pt>
                <c:pt idx="60">
                  <c:v>8.9914458068223997</c:v>
                </c:pt>
                <c:pt idx="61">
                  <c:v>9.0619030490515797</c:v>
                </c:pt>
                <c:pt idx="62">
                  <c:v>9.7751114438769093</c:v>
                </c:pt>
                <c:pt idx="63">
                  <c:v>11.267201786450601</c:v>
                </c:pt>
                <c:pt idx="64">
                  <c:v>13.440439015433499</c:v>
                </c:pt>
                <c:pt idx="65">
                  <c:v>13.878546359046799</c:v>
                </c:pt>
                <c:pt idx="66">
                  <c:v>13.0476874976496</c:v>
                </c:pt>
                <c:pt idx="67">
                  <c:v>13.6129047476654</c:v>
                </c:pt>
                <c:pt idx="68">
                  <c:v>13.9314362360481</c:v>
                </c:pt>
                <c:pt idx="69">
                  <c:v>15.3127344333849</c:v>
                </c:pt>
                <c:pt idx="70">
                  <c:v>17.038607195765401</c:v>
                </c:pt>
                <c:pt idx="71">
                  <c:v>18.235997555502902</c:v>
                </c:pt>
                <c:pt idx="72">
                  <c:v>17.9970294263365</c:v>
                </c:pt>
                <c:pt idx="73">
                  <c:v>17.315302106936699</c:v>
                </c:pt>
                <c:pt idx="74">
                  <c:v>17.882798844882501</c:v>
                </c:pt>
                <c:pt idx="75">
                  <c:v>18.318282846666701</c:v>
                </c:pt>
                <c:pt idx="76">
                  <c:v>18.573010141269801</c:v>
                </c:pt>
                <c:pt idx="77">
                  <c:v>19.973351509752</c:v>
                </c:pt>
                <c:pt idx="78">
                  <c:v>17.6101186296608</c:v>
                </c:pt>
                <c:pt idx="79">
                  <c:v>18.819074665404301</c:v>
                </c:pt>
                <c:pt idx="80">
                  <c:v>19.300931882772701</c:v>
                </c:pt>
                <c:pt idx="81">
                  <c:v>19.687441742993901</c:v>
                </c:pt>
                <c:pt idx="82">
                  <c:v>20.197155231635399</c:v>
                </c:pt>
                <c:pt idx="83">
                  <c:v>19.502948277106899</c:v>
                </c:pt>
                <c:pt idx="84">
                  <c:v>19.247309750220001</c:v>
                </c:pt>
                <c:pt idx="85">
                  <c:v>18.519233784201301</c:v>
                </c:pt>
                <c:pt idx="86">
                  <c:v>16.6964484731247</c:v>
                </c:pt>
                <c:pt idx="87">
                  <c:v>15.946411656101899</c:v>
                </c:pt>
                <c:pt idx="88">
                  <c:v>17.288042184005601</c:v>
                </c:pt>
                <c:pt idx="89">
                  <c:v>17.907434011245901</c:v>
                </c:pt>
                <c:pt idx="90">
                  <c:v>17.112065243346901</c:v>
                </c:pt>
                <c:pt idx="91">
                  <c:v>17.315003667495699</c:v>
                </c:pt>
                <c:pt idx="92">
                  <c:v>18.7463136515257</c:v>
                </c:pt>
                <c:pt idx="93">
                  <c:v>19.305762260552399</c:v>
                </c:pt>
                <c:pt idx="94">
                  <c:v>17.460571319801399</c:v>
                </c:pt>
                <c:pt idx="95">
                  <c:v>17.8810468002515</c:v>
                </c:pt>
                <c:pt idx="96">
                  <c:v>16.3819546203658</c:v>
                </c:pt>
                <c:pt idx="97">
                  <c:v>17.782202775177499</c:v>
                </c:pt>
                <c:pt idx="98">
                  <c:v>18.505634159293798</c:v>
                </c:pt>
                <c:pt idx="99">
                  <c:v>18.1975120160124</c:v>
                </c:pt>
                <c:pt idx="100">
                  <c:v>19.089543578000601</c:v>
                </c:pt>
                <c:pt idx="101">
                  <c:v>20.670877287556699</c:v>
                </c:pt>
                <c:pt idx="102">
                  <c:v>20.779618126514599</c:v>
                </c:pt>
                <c:pt idx="103">
                  <c:v>22.2729419755597</c:v>
                </c:pt>
                <c:pt idx="104">
                  <c:v>23.0468753262363</c:v>
                </c:pt>
                <c:pt idx="105">
                  <c:v>23.988362404413099</c:v>
                </c:pt>
                <c:pt idx="106">
                  <c:v>25.487364247239299</c:v>
                </c:pt>
                <c:pt idx="107">
                  <c:v>24.208467208717501</c:v>
                </c:pt>
                <c:pt idx="108">
                  <c:v>25.8002428422751</c:v>
                </c:pt>
                <c:pt idx="109">
                  <c:v>25.0428193863792</c:v>
                </c:pt>
                <c:pt idx="110">
                  <c:v>26.001542419448899</c:v>
                </c:pt>
                <c:pt idx="111">
                  <c:v>26.368013498599201</c:v>
                </c:pt>
                <c:pt idx="112">
                  <c:v>28.013738897278198</c:v>
                </c:pt>
                <c:pt idx="113">
                  <c:v>27.660022126875901</c:v>
                </c:pt>
                <c:pt idx="114">
                  <c:v>27.595053306111101</c:v>
                </c:pt>
                <c:pt idx="115">
                  <c:v>29.612128839868198</c:v>
                </c:pt>
                <c:pt idx="116">
                  <c:v>30.9402659865905</c:v>
                </c:pt>
                <c:pt idx="117">
                  <c:v>31.2889991585931</c:v>
                </c:pt>
                <c:pt idx="118">
                  <c:v>31.014671946680501</c:v>
                </c:pt>
                <c:pt idx="119">
                  <c:v>31.101125964183499</c:v>
                </c:pt>
                <c:pt idx="120">
                  <c:v>30.576784682434099</c:v>
                </c:pt>
                <c:pt idx="121">
                  <c:v>31.951094352327001</c:v>
                </c:pt>
                <c:pt idx="122">
                  <c:v>33.640567665724497</c:v>
                </c:pt>
                <c:pt idx="123">
                  <c:v>33.790311006382296</c:v>
                </c:pt>
                <c:pt idx="124">
                  <c:v>33.766032592298401</c:v>
                </c:pt>
                <c:pt idx="125">
                  <c:v>33.566389054245199</c:v>
                </c:pt>
                <c:pt idx="126">
                  <c:v>35.186213183639502</c:v>
                </c:pt>
                <c:pt idx="127">
                  <c:v>37.0447073340044</c:v>
                </c:pt>
                <c:pt idx="128">
                  <c:v>35.536294331019803</c:v>
                </c:pt>
                <c:pt idx="129">
                  <c:v>35.841410684418001</c:v>
                </c:pt>
                <c:pt idx="130">
                  <c:v>37.089335337735299</c:v>
                </c:pt>
                <c:pt idx="131">
                  <c:v>38.832493717021997</c:v>
                </c:pt>
                <c:pt idx="132">
                  <c:v>37.922406634573299</c:v>
                </c:pt>
                <c:pt idx="133">
                  <c:v>36.999631346660102</c:v>
                </c:pt>
                <c:pt idx="134">
                  <c:v>36.779124246869301</c:v>
                </c:pt>
                <c:pt idx="135">
                  <c:v>38.240274458014397</c:v>
                </c:pt>
                <c:pt idx="136">
                  <c:v>37.891275476555599</c:v>
                </c:pt>
                <c:pt idx="137">
                  <c:v>38.063093524291801</c:v>
                </c:pt>
                <c:pt idx="138">
                  <c:v>37.895026667602203</c:v>
                </c:pt>
                <c:pt idx="139">
                  <c:v>35.823512417431203</c:v>
                </c:pt>
                <c:pt idx="140">
                  <c:v>37.491794829253699</c:v>
                </c:pt>
                <c:pt idx="141">
                  <c:v>39.318401952544903</c:v>
                </c:pt>
                <c:pt idx="142">
                  <c:v>39.324579725991903</c:v>
                </c:pt>
                <c:pt idx="143">
                  <c:v>40.3087373050667</c:v>
                </c:pt>
                <c:pt idx="144">
                  <c:v>42.667915887999698</c:v>
                </c:pt>
                <c:pt idx="145">
                  <c:v>45.014240790376903</c:v>
                </c:pt>
                <c:pt idx="146">
                  <c:v>45.5614258781766</c:v>
                </c:pt>
                <c:pt idx="147">
                  <c:v>45.999810954143797</c:v>
                </c:pt>
                <c:pt idx="148">
                  <c:v>47.360898359772001</c:v>
                </c:pt>
                <c:pt idx="149">
                  <c:v>46.737058413829899</c:v>
                </c:pt>
                <c:pt idx="150">
                  <c:v>46.084412146557803</c:v>
                </c:pt>
                <c:pt idx="151">
                  <c:v>44.632261382127702</c:v>
                </c:pt>
                <c:pt idx="152">
                  <c:v>45.275365672782101</c:v>
                </c:pt>
                <c:pt idx="153">
                  <c:v>44.8474653152198</c:v>
                </c:pt>
                <c:pt idx="154">
                  <c:v>44.999857361449997</c:v>
                </c:pt>
                <c:pt idx="155">
                  <c:v>45.835005828910496</c:v>
                </c:pt>
                <c:pt idx="156">
                  <c:v>46.358181042896497</c:v>
                </c:pt>
                <c:pt idx="157">
                  <c:v>46.005252816359203</c:v>
                </c:pt>
                <c:pt idx="158">
                  <c:v>46.804760310189003</c:v>
                </c:pt>
                <c:pt idx="159">
                  <c:v>47.756441402599698</c:v>
                </c:pt>
                <c:pt idx="160">
                  <c:v>48.009916750008202</c:v>
                </c:pt>
                <c:pt idx="161">
                  <c:v>49.599287852519097</c:v>
                </c:pt>
                <c:pt idx="162">
                  <c:v>48.6801949811043</c:v>
                </c:pt>
                <c:pt idx="163">
                  <c:v>48.099470497463201</c:v>
                </c:pt>
                <c:pt idx="164">
                  <c:v>46.757184403735899</c:v>
                </c:pt>
                <c:pt idx="165">
                  <c:v>46.304299429224898</c:v>
                </c:pt>
                <c:pt idx="166">
                  <c:v>47.679598917232099</c:v>
                </c:pt>
                <c:pt idx="167">
                  <c:v>47.651538006342001</c:v>
                </c:pt>
                <c:pt idx="168">
                  <c:v>47.129114416009898</c:v>
                </c:pt>
                <c:pt idx="169">
                  <c:v>48.134509394180299</c:v>
                </c:pt>
                <c:pt idx="170">
                  <c:v>47.668902142198498</c:v>
                </c:pt>
                <c:pt idx="171">
                  <c:v>47.239022211540203</c:v>
                </c:pt>
                <c:pt idx="172">
                  <c:v>45.580683075939703</c:v>
                </c:pt>
                <c:pt idx="173">
                  <c:v>46.956534546830298</c:v>
                </c:pt>
                <c:pt idx="174">
                  <c:v>49.615485164720802</c:v>
                </c:pt>
                <c:pt idx="175">
                  <c:v>48.630765644533298</c:v>
                </c:pt>
                <c:pt idx="176">
                  <c:v>47.166115352946797</c:v>
                </c:pt>
                <c:pt idx="177">
                  <c:v>47.110357778927899</c:v>
                </c:pt>
                <c:pt idx="178">
                  <c:v>48.708339238633798</c:v>
                </c:pt>
                <c:pt idx="179">
                  <c:v>48.205791690437401</c:v>
                </c:pt>
                <c:pt idx="180">
                  <c:v>48.658348451154097</c:v>
                </c:pt>
                <c:pt idx="181">
                  <c:v>47.292437400110302</c:v>
                </c:pt>
                <c:pt idx="182">
                  <c:v>48.3324295276391</c:v>
                </c:pt>
                <c:pt idx="183">
                  <c:v>46.828311427363701</c:v>
                </c:pt>
                <c:pt idx="184">
                  <c:v>47.838154938648898</c:v>
                </c:pt>
                <c:pt idx="185">
                  <c:v>46.178909560366201</c:v>
                </c:pt>
                <c:pt idx="186">
                  <c:v>45.222443892645501</c:v>
                </c:pt>
                <c:pt idx="187">
                  <c:v>45.661289266936699</c:v>
                </c:pt>
                <c:pt idx="188">
                  <c:v>46.977270847484498</c:v>
                </c:pt>
                <c:pt idx="189">
                  <c:v>48.623964607151201</c:v>
                </c:pt>
                <c:pt idx="190">
                  <c:v>49.341902259103399</c:v>
                </c:pt>
                <c:pt idx="191">
                  <c:v>48.448869551854102</c:v>
                </c:pt>
                <c:pt idx="192">
                  <c:v>47.995038322428101</c:v>
                </c:pt>
                <c:pt idx="193">
                  <c:v>46.484689690931098</c:v>
                </c:pt>
                <c:pt idx="194">
                  <c:v>45.478423846093698</c:v>
                </c:pt>
                <c:pt idx="195">
                  <c:v>47.189756510944001</c:v>
                </c:pt>
                <c:pt idx="196">
                  <c:v>46.9257264349379</c:v>
                </c:pt>
                <c:pt idx="197">
                  <c:v>47.910629611251899</c:v>
                </c:pt>
                <c:pt idx="198">
                  <c:v>46.744144781820701</c:v>
                </c:pt>
                <c:pt idx="199">
                  <c:v>46.7935047181588</c:v>
                </c:pt>
                <c:pt idx="200">
                  <c:v>47.693841414186899</c:v>
                </c:pt>
                <c:pt idx="201">
                  <c:v>47.404991515314698</c:v>
                </c:pt>
                <c:pt idx="202">
                  <c:v>49.303491553321201</c:v>
                </c:pt>
                <c:pt idx="203">
                  <c:v>48.819204862540197</c:v>
                </c:pt>
                <c:pt idx="204">
                  <c:v>49.750252107314097</c:v>
                </c:pt>
                <c:pt idx="205">
                  <c:v>49.5180352590152</c:v>
                </c:pt>
                <c:pt idx="206">
                  <c:v>49.873168044662698</c:v>
                </c:pt>
                <c:pt idx="207">
                  <c:v>51.456172553353497</c:v>
                </c:pt>
                <c:pt idx="208">
                  <c:v>53.214141405786698</c:v>
                </c:pt>
                <c:pt idx="209">
                  <c:v>53.737894354820099</c:v>
                </c:pt>
                <c:pt idx="210">
                  <c:v>54.573691131858297</c:v>
                </c:pt>
                <c:pt idx="211">
                  <c:v>54.172928386668801</c:v>
                </c:pt>
                <c:pt idx="212">
                  <c:v>55.011761514971802</c:v>
                </c:pt>
                <c:pt idx="213">
                  <c:v>55.446909041100199</c:v>
                </c:pt>
                <c:pt idx="214">
                  <c:v>56.3477339138201</c:v>
                </c:pt>
                <c:pt idx="215">
                  <c:v>55.2323891538447</c:v>
                </c:pt>
                <c:pt idx="216">
                  <c:v>55.956983130319998</c:v>
                </c:pt>
                <c:pt idx="217">
                  <c:v>55.910159002093501</c:v>
                </c:pt>
                <c:pt idx="218">
                  <c:v>57.160244810818902</c:v>
                </c:pt>
                <c:pt idx="219">
                  <c:v>57.398006313577703</c:v>
                </c:pt>
                <c:pt idx="220">
                  <c:v>58.234090429738501</c:v>
                </c:pt>
                <c:pt idx="221">
                  <c:v>59.603520442956103</c:v>
                </c:pt>
                <c:pt idx="222">
                  <c:v>59.310248739581603</c:v>
                </c:pt>
                <c:pt idx="223">
                  <c:v>59.835814857492998</c:v>
                </c:pt>
                <c:pt idx="224">
                  <c:v>60.088135836663199</c:v>
                </c:pt>
                <c:pt idx="225">
                  <c:v>60.034702867531799</c:v>
                </c:pt>
                <c:pt idx="226">
                  <c:v>60.097597527319202</c:v>
                </c:pt>
                <c:pt idx="227">
                  <c:v>59.206355289807099</c:v>
                </c:pt>
                <c:pt idx="228">
                  <c:v>59.508404468644201</c:v>
                </c:pt>
                <c:pt idx="229">
                  <c:v>58.8527804210878</c:v>
                </c:pt>
                <c:pt idx="230">
                  <c:v>60.651418106280801</c:v>
                </c:pt>
                <c:pt idx="231">
                  <c:v>60.539931998193303</c:v>
                </c:pt>
                <c:pt idx="232">
                  <c:v>60.583010674144298</c:v>
                </c:pt>
                <c:pt idx="233">
                  <c:v>61.125484072254402</c:v>
                </c:pt>
                <c:pt idx="234">
                  <c:v>62.095468924566397</c:v>
                </c:pt>
                <c:pt idx="235">
                  <c:v>62.054166222307202</c:v>
                </c:pt>
                <c:pt idx="236">
                  <c:v>61.252071268679899</c:v>
                </c:pt>
                <c:pt idx="237">
                  <c:v>62.460502826316898</c:v>
                </c:pt>
                <c:pt idx="238">
                  <c:v>63.162691233965397</c:v>
                </c:pt>
                <c:pt idx="239">
                  <c:v>62.718884698350003</c:v>
                </c:pt>
                <c:pt idx="240">
                  <c:v>62.0401871204106</c:v>
                </c:pt>
                <c:pt idx="241">
                  <c:v>62.095098846882998</c:v>
                </c:pt>
                <c:pt idx="242">
                  <c:v>63.082506553141599</c:v>
                </c:pt>
                <c:pt idx="243">
                  <c:v>63.334368101705103</c:v>
                </c:pt>
                <c:pt idx="244">
                  <c:v>63.989736879551998</c:v>
                </c:pt>
                <c:pt idx="245">
                  <c:v>64.823642612098396</c:v>
                </c:pt>
                <c:pt idx="246">
                  <c:v>63.851437903189399</c:v>
                </c:pt>
                <c:pt idx="247">
                  <c:v>63.774354979546303</c:v>
                </c:pt>
                <c:pt idx="248">
                  <c:v>63.345352466865201</c:v>
                </c:pt>
                <c:pt idx="249">
                  <c:v>64.245351174880895</c:v>
                </c:pt>
                <c:pt idx="250">
                  <c:v>63.569663416673798</c:v>
                </c:pt>
                <c:pt idx="251">
                  <c:v>62.635078643123997</c:v>
                </c:pt>
                <c:pt idx="252">
                  <c:v>63.0187245443935</c:v>
                </c:pt>
                <c:pt idx="253">
                  <c:v>64.1188342588556</c:v>
                </c:pt>
                <c:pt idx="254">
                  <c:v>65.330931604571603</c:v>
                </c:pt>
                <c:pt idx="255">
                  <c:v>65.890866468826701</c:v>
                </c:pt>
                <c:pt idx="256">
                  <c:v>64.634898147701705</c:v>
                </c:pt>
                <c:pt idx="257">
                  <c:v>65.728776565149801</c:v>
                </c:pt>
                <c:pt idx="258">
                  <c:v>66.2561588935788</c:v>
                </c:pt>
                <c:pt idx="259">
                  <c:v>66.194284205752197</c:v>
                </c:pt>
                <c:pt idx="260">
                  <c:v>69.245403463496402</c:v>
                </c:pt>
                <c:pt idx="261">
                  <c:v>70.599777668096394</c:v>
                </c:pt>
                <c:pt idx="262">
                  <c:v>69.859217664738907</c:v>
                </c:pt>
                <c:pt idx="263">
                  <c:v>68.356518337314697</c:v>
                </c:pt>
                <c:pt idx="264">
                  <c:v>70.303875517747997</c:v>
                </c:pt>
                <c:pt idx="265">
                  <c:v>70.093186722380807</c:v>
                </c:pt>
                <c:pt idx="266">
                  <c:v>70.736780655726207</c:v>
                </c:pt>
                <c:pt idx="267">
                  <c:v>70.452359800546702</c:v>
                </c:pt>
                <c:pt idx="268">
                  <c:v>70.933825603148804</c:v>
                </c:pt>
                <c:pt idx="269">
                  <c:v>71.213637259951099</c:v>
                </c:pt>
                <c:pt idx="270">
                  <c:v>69.859285005735799</c:v>
                </c:pt>
                <c:pt idx="271">
                  <c:v>69.566602302879105</c:v>
                </c:pt>
                <c:pt idx="272">
                  <c:v>68.869195174342806</c:v>
                </c:pt>
                <c:pt idx="273">
                  <c:v>70.424269751056698</c:v>
                </c:pt>
                <c:pt idx="274">
                  <c:v>70.174622009447305</c:v>
                </c:pt>
                <c:pt idx="275">
                  <c:v>68.088350182746098</c:v>
                </c:pt>
                <c:pt idx="276">
                  <c:v>67.650212514504503</c:v>
                </c:pt>
                <c:pt idx="277">
                  <c:v>68.670423104547595</c:v>
                </c:pt>
                <c:pt idx="278">
                  <c:v>68.066181319367303</c:v>
                </c:pt>
                <c:pt idx="279">
                  <c:v>67.406034653280003</c:v>
                </c:pt>
                <c:pt idx="280">
                  <c:v>66.559829766794394</c:v>
                </c:pt>
                <c:pt idx="281">
                  <c:v>66.788684872537203</c:v>
                </c:pt>
                <c:pt idx="282">
                  <c:v>69.082671323193594</c:v>
                </c:pt>
                <c:pt idx="283">
                  <c:v>69.396418079471104</c:v>
                </c:pt>
                <c:pt idx="284">
                  <c:v>70.230908830920299</c:v>
                </c:pt>
                <c:pt idx="285">
                  <c:v>70.789937659376506</c:v>
                </c:pt>
                <c:pt idx="286">
                  <c:v>72.226816537764194</c:v>
                </c:pt>
                <c:pt idx="287">
                  <c:v>73.328180363237806</c:v>
                </c:pt>
                <c:pt idx="288">
                  <c:v>74.511991364697593</c:v>
                </c:pt>
                <c:pt idx="289">
                  <c:v>73.5982941361884</c:v>
                </c:pt>
                <c:pt idx="290">
                  <c:v>73.483156035805493</c:v>
                </c:pt>
                <c:pt idx="291">
                  <c:v>74.781834328723207</c:v>
                </c:pt>
                <c:pt idx="292">
                  <c:v>75.548121508070096</c:v>
                </c:pt>
                <c:pt idx="293">
                  <c:v>77.336591382179193</c:v>
                </c:pt>
                <c:pt idx="294">
                  <c:v>76.196185268326204</c:v>
                </c:pt>
                <c:pt idx="295">
                  <c:v>76.650233845785294</c:v>
                </c:pt>
                <c:pt idx="296">
                  <c:v>76.854284375627202</c:v>
                </c:pt>
                <c:pt idx="297">
                  <c:v>76.669149697679799</c:v>
                </c:pt>
                <c:pt idx="298">
                  <c:v>76.112618248389495</c:v>
                </c:pt>
                <c:pt idx="299">
                  <c:v>76.270984103884004</c:v>
                </c:pt>
                <c:pt idx="300">
                  <c:v>76.349406607359796</c:v>
                </c:pt>
                <c:pt idx="301">
                  <c:v>75.196156606525193</c:v>
                </c:pt>
                <c:pt idx="302">
                  <c:v>74.129890819708805</c:v>
                </c:pt>
              </c:numCache>
            </c:numRef>
          </c:yVal>
          <c:smooth val="0"/>
          <c:extLst>
            <c:ext xmlns:c16="http://schemas.microsoft.com/office/drawing/2014/chart" uri="{C3380CC4-5D6E-409C-BE32-E72D297353CC}">
              <c16:uniqueId val="{00000000-EB47-204A-B2B4-9CB63748D441}"/>
            </c:ext>
          </c:extLst>
        </c:ser>
        <c:dLbls>
          <c:showLegendKey val="0"/>
          <c:showVal val="0"/>
          <c:showCatName val="0"/>
          <c:showSerName val="0"/>
          <c:showPercent val="0"/>
          <c:showBubbleSize val="0"/>
        </c:dLbls>
        <c:axId val="2040839264"/>
        <c:axId val="2040840896"/>
      </c:scatterChart>
      <c:valAx>
        <c:axId val="2040839264"/>
        <c:scaling>
          <c:orientation val="minMax"/>
        </c:scaling>
        <c:delete val="1"/>
        <c:axPos val="b"/>
        <c:numFmt formatCode="General" sourceLinked="1"/>
        <c:majorTickMark val="none"/>
        <c:minorTickMark val="none"/>
        <c:tickLblPos val="nextTo"/>
        <c:crossAx val="2040840896"/>
        <c:crosses val="autoZero"/>
        <c:crossBetween val="midCat"/>
      </c:valAx>
      <c:valAx>
        <c:axId val="2040840896"/>
        <c:scaling>
          <c:orientation val="minMax"/>
          <c:max val="60"/>
        </c:scaling>
        <c:delete val="1"/>
        <c:axPos val="l"/>
        <c:numFmt formatCode="General" sourceLinked="1"/>
        <c:majorTickMark val="none"/>
        <c:minorTickMark val="none"/>
        <c:tickLblPos val="nextTo"/>
        <c:crossAx val="2040839264"/>
        <c:crosses val="autoZero"/>
        <c:crossBetween val="midCat"/>
      </c:valAx>
      <c:spPr>
        <a:noFill/>
        <a:ln w="25400">
          <a:noFill/>
        </a:ln>
        <a:effectLst/>
      </c:spPr>
    </c:plotArea>
    <c:plotVisOnly val="0"/>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strRef>
              <c:f>use!$F$2</c:f>
              <c:strCache>
                <c:ptCount val="1"/>
              </c:strCache>
            </c:strRef>
          </c:tx>
          <c:spPr>
            <a:ln w="19050" cap="rnd">
              <a:solidFill>
                <a:srgbClr val="CC6261"/>
              </a:solidFill>
              <a:round/>
            </a:ln>
            <a:effectLst/>
          </c:spPr>
          <c:marker>
            <c:symbol val="none"/>
          </c:marker>
          <c:xVal>
            <c:numRef>
              <c:f>use!$D$2:$D$304</c:f>
              <c:numCache>
                <c:formatCode>General</c:formatCode>
                <c:ptCount val="30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numCache>
            </c:numRef>
          </c:xVal>
          <c:yVal>
            <c:numRef>
              <c:f>use!$C$2:$C$304</c:f>
              <c:numCache>
                <c:formatCode>General</c:formatCode>
                <c:ptCount val="303"/>
                <c:pt idx="0">
                  <c:v>0</c:v>
                </c:pt>
                <c:pt idx="1">
                  <c:v>1.8250463280406199</c:v>
                </c:pt>
                <c:pt idx="2">
                  <c:v>0.43837222202413001</c:v>
                </c:pt>
                <c:pt idx="3">
                  <c:v>-0.11383339172734599</c:v>
                </c:pt>
                <c:pt idx="4">
                  <c:v>1.20629384946973</c:v>
                </c:pt>
                <c:pt idx="5">
                  <c:v>2.7414776604524</c:v>
                </c:pt>
                <c:pt idx="6">
                  <c:v>3.8087307139153399</c:v>
                </c:pt>
                <c:pt idx="7">
                  <c:v>3.4291754006127602</c:v>
                </c:pt>
                <c:pt idx="8">
                  <c:v>3.4639061829139401</c:v>
                </c:pt>
                <c:pt idx="9">
                  <c:v>2.24698092795493</c:v>
                </c:pt>
                <c:pt idx="10">
                  <c:v>2.1104383263206801</c:v>
                </c:pt>
                <c:pt idx="11">
                  <c:v>3.3679075400851</c:v>
                </c:pt>
                <c:pt idx="12">
                  <c:v>4.6262968883462996</c:v>
                </c:pt>
                <c:pt idx="13">
                  <c:v>5.8184564676331103</c:v>
                </c:pt>
                <c:pt idx="14">
                  <c:v>4.4449044886165296</c:v>
                </c:pt>
                <c:pt idx="15">
                  <c:v>2.0873069446107801</c:v>
                </c:pt>
                <c:pt idx="16">
                  <c:v>4.6134701309064097</c:v>
                </c:pt>
                <c:pt idx="17">
                  <c:v>3.25420725713925</c:v>
                </c:pt>
                <c:pt idx="18">
                  <c:v>2.2046727761743301</c:v>
                </c:pt>
                <c:pt idx="19">
                  <c:v>4.2308479990944301</c:v>
                </c:pt>
                <c:pt idx="20">
                  <c:v>4.1948088673505497</c:v>
                </c:pt>
                <c:pt idx="21">
                  <c:v>4.0925563795535798</c:v>
                </c:pt>
                <c:pt idx="22">
                  <c:v>2.4700494271202702</c:v>
                </c:pt>
                <c:pt idx="23">
                  <c:v>0.901188571274261</c:v>
                </c:pt>
                <c:pt idx="24">
                  <c:v>1.0969651944003</c:v>
                </c:pt>
                <c:pt idx="25">
                  <c:v>2.1594756235028698</c:v>
                </c:pt>
                <c:pt idx="26">
                  <c:v>0.94459653226541995</c:v>
                </c:pt>
                <c:pt idx="27">
                  <c:v>0.55338917438212298</c:v>
                </c:pt>
                <c:pt idx="28">
                  <c:v>1.0267015334792</c:v>
                </c:pt>
                <c:pt idx="29">
                  <c:v>3.1354518481311402</c:v>
                </c:pt>
                <c:pt idx="30">
                  <c:v>2.70123129819045</c:v>
                </c:pt>
                <c:pt idx="31">
                  <c:v>2.6102487332392301</c:v>
                </c:pt>
                <c:pt idx="32">
                  <c:v>3.19687973760412</c:v>
                </c:pt>
                <c:pt idx="33">
                  <c:v>1.7776427871017799</c:v>
                </c:pt>
                <c:pt idx="34">
                  <c:v>1.74644988844911</c:v>
                </c:pt>
                <c:pt idx="35">
                  <c:v>2.0987143144134799</c:v>
                </c:pt>
                <c:pt idx="36">
                  <c:v>2.7953705365453398</c:v>
                </c:pt>
                <c:pt idx="37">
                  <c:v>3.8472557772646501</c:v>
                </c:pt>
                <c:pt idx="38">
                  <c:v>3.8725287784612301</c:v>
                </c:pt>
                <c:pt idx="39">
                  <c:v>3.37267403210797</c:v>
                </c:pt>
                <c:pt idx="40">
                  <c:v>4.05360488299939</c:v>
                </c:pt>
                <c:pt idx="41">
                  <c:v>5.2539627309967596</c:v>
                </c:pt>
                <c:pt idx="42">
                  <c:v>5.9434756052154398</c:v>
                </c:pt>
                <c:pt idx="43">
                  <c:v>6.5557550786378798</c:v>
                </c:pt>
                <c:pt idx="44">
                  <c:v>7.07735567871981</c:v>
                </c:pt>
                <c:pt idx="45">
                  <c:v>7.5664058868783997</c:v>
                </c:pt>
                <c:pt idx="46">
                  <c:v>6.9801444564812298</c:v>
                </c:pt>
                <c:pt idx="47">
                  <c:v>5.4496184131434404</c:v>
                </c:pt>
                <c:pt idx="48">
                  <c:v>2.97910662468662</c:v>
                </c:pt>
                <c:pt idx="49">
                  <c:v>1.4234236148712001</c:v>
                </c:pt>
                <c:pt idx="50">
                  <c:v>2.2849375618971699</c:v>
                </c:pt>
                <c:pt idx="51">
                  <c:v>3.02066687524513</c:v>
                </c:pt>
                <c:pt idx="52">
                  <c:v>4.0709860921212497</c:v>
                </c:pt>
                <c:pt idx="53">
                  <c:v>3.3218387761131898</c:v>
                </c:pt>
                <c:pt idx="54">
                  <c:v>0.86250976522966905</c:v>
                </c:pt>
                <c:pt idx="55">
                  <c:v>1.77990293282443</c:v>
                </c:pt>
                <c:pt idx="56">
                  <c:v>1.69598810404335</c:v>
                </c:pt>
                <c:pt idx="57">
                  <c:v>1.50067306009579</c:v>
                </c:pt>
                <c:pt idx="58">
                  <c:v>0.77208679248734602</c:v>
                </c:pt>
                <c:pt idx="59">
                  <c:v>1.2933168522247001</c:v>
                </c:pt>
                <c:pt idx="60">
                  <c:v>1.05766986283876</c:v>
                </c:pt>
                <c:pt idx="61">
                  <c:v>0.31055745281959501</c:v>
                </c:pt>
                <c:pt idx="62">
                  <c:v>-0.323215884996785</c:v>
                </c:pt>
                <c:pt idx="63">
                  <c:v>-0.431630925044516</c:v>
                </c:pt>
                <c:pt idx="64">
                  <c:v>1.76950673420986</c:v>
                </c:pt>
                <c:pt idx="65">
                  <c:v>2.1673927128008299</c:v>
                </c:pt>
                <c:pt idx="66">
                  <c:v>2.71521754339008</c:v>
                </c:pt>
                <c:pt idx="67">
                  <c:v>0.81314256562096898</c:v>
                </c:pt>
                <c:pt idx="68">
                  <c:v>2.48454470442219</c:v>
                </c:pt>
                <c:pt idx="69">
                  <c:v>1.33252562274919</c:v>
                </c:pt>
                <c:pt idx="70">
                  <c:v>2.1543875208303702</c:v>
                </c:pt>
                <c:pt idx="71">
                  <c:v>2.5024137736449501</c:v>
                </c:pt>
                <c:pt idx="72">
                  <c:v>2.68798794680926</c:v>
                </c:pt>
                <c:pt idx="73">
                  <c:v>3.92487725955846</c:v>
                </c:pt>
                <c:pt idx="74">
                  <c:v>2.2378626365551799</c:v>
                </c:pt>
                <c:pt idx="75">
                  <c:v>3.4569311704651802</c:v>
                </c:pt>
                <c:pt idx="76">
                  <c:v>1.82923494658803</c:v>
                </c:pt>
                <c:pt idx="77">
                  <c:v>2.9995808206904502</c:v>
                </c:pt>
                <c:pt idx="78">
                  <c:v>2.5029460497084801</c:v>
                </c:pt>
                <c:pt idx="79">
                  <c:v>2.0634045955051601</c:v>
                </c:pt>
                <c:pt idx="80">
                  <c:v>0.81243815877320202</c:v>
                </c:pt>
                <c:pt idx="81">
                  <c:v>1.43933015780962</c:v>
                </c:pt>
                <c:pt idx="82">
                  <c:v>2.8379049703891099</c:v>
                </c:pt>
                <c:pt idx="83">
                  <c:v>2.8618133346596899</c:v>
                </c:pt>
                <c:pt idx="84">
                  <c:v>2.69958475997925</c:v>
                </c:pt>
                <c:pt idx="85">
                  <c:v>3.5303615603340499</c:v>
                </c:pt>
                <c:pt idx="86">
                  <c:v>3.45478354298056</c:v>
                </c:pt>
                <c:pt idx="87">
                  <c:v>3.5472139427667502</c:v>
                </c:pt>
                <c:pt idx="88">
                  <c:v>2.9578348961190701</c:v>
                </c:pt>
                <c:pt idx="89">
                  <c:v>2.87610389638176</c:v>
                </c:pt>
                <c:pt idx="90">
                  <c:v>3.61383209750527</c:v>
                </c:pt>
                <c:pt idx="91">
                  <c:v>4.9272540178950699</c:v>
                </c:pt>
                <c:pt idx="92">
                  <c:v>5.4574358202433704</c:v>
                </c:pt>
                <c:pt idx="93">
                  <c:v>6.1929519728624598</c:v>
                </c:pt>
                <c:pt idx="94">
                  <c:v>7.2448495376245896</c:v>
                </c:pt>
                <c:pt idx="95">
                  <c:v>6.1833547497511203</c:v>
                </c:pt>
                <c:pt idx="96">
                  <c:v>6.8890476775365199</c:v>
                </c:pt>
                <c:pt idx="97">
                  <c:v>6.8087836423975103</c:v>
                </c:pt>
                <c:pt idx="98">
                  <c:v>7.2874356931140696</c:v>
                </c:pt>
                <c:pt idx="99">
                  <c:v>6.9234035272310104</c:v>
                </c:pt>
                <c:pt idx="100">
                  <c:v>7.1792900519076097</c:v>
                </c:pt>
                <c:pt idx="101">
                  <c:v>5.9343033801694203</c:v>
                </c:pt>
                <c:pt idx="102">
                  <c:v>5.3213522350049898</c:v>
                </c:pt>
                <c:pt idx="103">
                  <c:v>5.4320783963033898</c:v>
                </c:pt>
                <c:pt idx="104">
                  <c:v>3.6661462954895501</c:v>
                </c:pt>
                <c:pt idx="105">
                  <c:v>3.0160061414805002</c:v>
                </c:pt>
                <c:pt idx="106">
                  <c:v>4.3793658143910097</c:v>
                </c:pt>
                <c:pt idx="107">
                  <c:v>4.7522329410722497</c:v>
                </c:pt>
                <c:pt idx="108">
                  <c:v>4.3661530544899998</c:v>
                </c:pt>
                <c:pt idx="109">
                  <c:v>4.9499447873732896</c:v>
                </c:pt>
                <c:pt idx="110">
                  <c:v>4.7761410609843402</c:v>
                </c:pt>
                <c:pt idx="111">
                  <c:v>5.4117263026554099</c:v>
                </c:pt>
                <c:pt idx="112">
                  <c:v>5.5876807314457002</c:v>
                </c:pt>
                <c:pt idx="113">
                  <c:v>4.6750719296437797</c:v>
                </c:pt>
                <c:pt idx="114">
                  <c:v>4.9527190447676297</c:v>
                </c:pt>
                <c:pt idx="115">
                  <c:v>4.9416456579843304</c:v>
                </c:pt>
                <c:pt idx="116">
                  <c:v>5.3312196919982604</c:v>
                </c:pt>
                <c:pt idx="117">
                  <c:v>5.99254036811279</c:v>
                </c:pt>
                <c:pt idx="118">
                  <c:v>5.74448204086125</c:v>
                </c:pt>
                <c:pt idx="119">
                  <c:v>6.6229514981304902</c:v>
                </c:pt>
                <c:pt idx="120">
                  <c:v>6.8328049601936103</c:v>
                </c:pt>
                <c:pt idx="121">
                  <c:v>7.2922026597933201</c:v>
                </c:pt>
                <c:pt idx="122">
                  <c:v>7.5413717581295403</c:v>
                </c:pt>
                <c:pt idx="123">
                  <c:v>9.7870170163279298</c:v>
                </c:pt>
                <c:pt idx="124">
                  <c:v>8.1084373670604499</c:v>
                </c:pt>
                <c:pt idx="125">
                  <c:v>9.1685104976910896</c:v>
                </c:pt>
                <c:pt idx="126">
                  <c:v>8.3116517321710699</c:v>
                </c:pt>
                <c:pt idx="127">
                  <c:v>7.18004714544821</c:v>
                </c:pt>
                <c:pt idx="128">
                  <c:v>6.6363183849549001</c:v>
                </c:pt>
                <c:pt idx="129">
                  <c:v>6.7200348772775103</c:v>
                </c:pt>
                <c:pt idx="130">
                  <c:v>7.1553917218641603</c:v>
                </c:pt>
                <c:pt idx="131">
                  <c:v>5.7511044357951002</c:v>
                </c:pt>
                <c:pt idx="132">
                  <c:v>5.1610852099672</c:v>
                </c:pt>
                <c:pt idx="133">
                  <c:v>5.3234101577875599</c:v>
                </c:pt>
                <c:pt idx="134">
                  <c:v>5.1440241079166</c:v>
                </c:pt>
                <c:pt idx="135">
                  <c:v>4.99695380639512</c:v>
                </c:pt>
                <c:pt idx="136">
                  <c:v>5.3385307830540301</c:v>
                </c:pt>
                <c:pt idx="137">
                  <c:v>5.2444489578198699</c:v>
                </c:pt>
                <c:pt idx="138">
                  <c:v>4.1974240765809796</c:v>
                </c:pt>
                <c:pt idx="139">
                  <c:v>4.1589471537466398</c:v>
                </c:pt>
                <c:pt idx="140">
                  <c:v>4.2051246479125899</c:v>
                </c:pt>
                <c:pt idx="141">
                  <c:v>3.5185357266881301</c:v>
                </c:pt>
                <c:pt idx="142">
                  <c:v>1.80069557390493</c:v>
                </c:pt>
                <c:pt idx="143">
                  <c:v>1.6449864097035001</c:v>
                </c:pt>
                <c:pt idx="144">
                  <c:v>2.2948044715284501</c:v>
                </c:pt>
                <c:pt idx="145">
                  <c:v>3.66044355554902</c:v>
                </c:pt>
                <c:pt idx="146">
                  <c:v>4.3888178252855203</c:v>
                </c:pt>
                <c:pt idx="147">
                  <c:v>3.5600957926176902</c:v>
                </c:pt>
                <c:pt idx="148">
                  <c:v>3.4782695455924002</c:v>
                </c:pt>
                <c:pt idx="149">
                  <c:v>4.52283557412881</c:v>
                </c:pt>
                <c:pt idx="150">
                  <c:v>2.9166599965783999</c:v>
                </c:pt>
                <c:pt idx="151">
                  <c:v>1.97300269044884</c:v>
                </c:pt>
                <c:pt idx="152">
                  <c:v>3.2488248765980199</c:v>
                </c:pt>
                <c:pt idx="153">
                  <c:v>2.9394734177611701</c:v>
                </c:pt>
                <c:pt idx="154">
                  <c:v>2.4366540708061102</c:v>
                </c:pt>
                <c:pt idx="155">
                  <c:v>1.3552126525639401</c:v>
                </c:pt>
                <c:pt idx="156">
                  <c:v>1.8328162125482399</c:v>
                </c:pt>
                <c:pt idx="157">
                  <c:v>1.6960507982078801</c:v>
                </c:pt>
                <c:pt idx="158">
                  <c:v>1.31413595077374</c:v>
                </c:pt>
                <c:pt idx="159">
                  <c:v>2.2786609352960698</c:v>
                </c:pt>
                <c:pt idx="160">
                  <c:v>1.92080976151552</c:v>
                </c:pt>
                <c:pt idx="161">
                  <c:v>2.0626011584378201</c:v>
                </c:pt>
                <c:pt idx="162">
                  <c:v>1.8610001833202701</c:v>
                </c:pt>
                <c:pt idx="163">
                  <c:v>1.94945470163798</c:v>
                </c:pt>
                <c:pt idx="164">
                  <c:v>1.97370901533898</c:v>
                </c:pt>
                <c:pt idx="165">
                  <c:v>4.2207124429541603</c:v>
                </c:pt>
                <c:pt idx="166">
                  <c:v>3.3299079497100199</c:v>
                </c:pt>
                <c:pt idx="167">
                  <c:v>4.4283357713183404</c:v>
                </c:pt>
                <c:pt idx="168">
                  <c:v>4.7319888546639204</c:v>
                </c:pt>
                <c:pt idx="169">
                  <c:v>3.46444628018663</c:v>
                </c:pt>
                <c:pt idx="170">
                  <c:v>4.5199660433754598</c:v>
                </c:pt>
                <c:pt idx="171">
                  <c:v>4.9345525908150201</c:v>
                </c:pt>
                <c:pt idx="172">
                  <c:v>4.6941046232212402</c:v>
                </c:pt>
                <c:pt idx="173">
                  <c:v>5.4917177564925401</c:v>
                </c:pt>
                <c:pt idx="174">
                  <c:v>5.2065219113276404</c:v>
                </c:pt>
                <c:pt idx="175">
                  <c:v>3.94155171097582</c:v>
                </c:pt>
                <c:pt idx="176">
                  <c:v>3.1111209983228201</c:v>
                </c:pt>
                <c:pt idx="177">
                  <c:v>1.98896688159853</c:v>
                </c:pt>
                <c:pt idx="178">
                  <c:v>2.7511110889194099</c:v>
                </c:pt>
                <c:pt idx="179">
                  <c:v>2.5210375502172999</c:v>
                </c:pt>
                <c:pt idx="180">
                  <c:v>0.515005493656427</c:v>
                </c:pt>
                <c:pt idx="181">
                  <c:v>2.6140573453665001</c:v>
                </c:pt>
                <c:pt idx="182">
                  <c:v>2.2679474055456899</c:v>
                </c:pt>
                <c:pt idx="183">
                  <c:v>1.13037355318348</c:v>
                </c:pt>
                <c:pt idx="184">
                  <c:v>0.75537560466151799</c:v>
                </c:pt>
                <c:pt idx="185">
                  <c:v>0.40695825255332102</c:v>
                </c:pt>
                <c:pt idx="186">
                  <c:v>1.4883756450874199</c:v>
                </c:pt>
                <c:pt idx="187">
                  <c:v>1.51174207295413</c:v>
                </c:pt>
                <c:pt idx="188">
                  <c:v>0.65745917843423896</c:v>
                </c:pt>
                <c:pt idx="189">
                  <c:v>2.0470204406798298</c:v>
                </c:pt>
                <c:pt idx="190">
                  <c:v>3.5148566092095299</c:v>
                </c:pt>
                <c:pt idx="191">
                  <c:v>3.8652803979113401</c:v>
                </c:pt>
                <c:pt idx="192">
                  <c:v>4.4472742929798104</c:v>
                </c:pt>
                <c:pt idx="193">
                  <c:v>4.1959364701390598</c:v>
                </c:pt>
                <c:pt idx="194">
                  <c:v>2.1436590268348001</c:v>
                </c:pt>
                <c:pt idx="195">
                  <c:v>2.1120224685149198</c:v>
                </c:pt>
                <c:pt idx="196">
                  <c:v>1.8751590931601401</c:v>
                </c:pt>
                <c:pt idx="197">
                  <c:v>3.3737223043256401</c:v>
                </c:pt>
                <c:pt idx="198">
                  <c:v>2.57472979983112</c:v>
                </c:pt>
                <c:pt idx="199">
                  <c:v>3.45937020127979</c:v>
                </c:pt>
                <c:pt idx="200">
                  <c:v>4.1643603297659997</c:v>
                </c:pt>
                <c:pt idx="201">
                  <c:v>3.7632740548774701</c:v>
                </c:pt>
                <c:pt idx="202">
                  <c:v>3.82573985929786</c:v>
                </c:pt>
                <c:pt idx="203">
                  <c:v>2.78087520665557</c:v>
                </c:pt>
                <c:pt idx="204">
                  <c:v>1.6178411503280199</c:v>
                </c:pt>
                <c:pt idx="205">
                  <c:v>2.09250370280941</c:v>
                </c:pt>
                <c:pt idx="206">
                  <c:v>3.4420628005261</c:v>
                </c:pt>
                <c:pt idx="207">
                  <c:v>3.7001554737094602</c:v>
                </c:pt>
                <c:pt idx="208">
                  <c:v>4.6473186044734298</c:v>
                </c:pt>
                <c:pt idx="209">
                  <c:v>4.2581417905771701</c:v>
                </c:pt>
                <c:pt idx="210">
                  <c:v>4.5210283504570503</c:v>
                </c:pt>
                <c:pt idx="211">
                  <c:v>4.1356695099646998</c:v>
                </c:pt>
                <c:pt idx="212">
                  <c:v>2.99793862878529</c:v>
                </c:pt>
                <c:pt idx="213">
                  <c:v>2.00700981410096</c:v>
                </c:pt>
                <c:pt idx="214">
                  <c:v>3.7594393300298599</c:v>
                </c:pt>
                <c:pt idx="215">
                  <c:v>2.4630053532004901</c:v>
                </c:pt>
                <c:pt idx="216">
                  <c:v>3.2692742127671401</c:v>
                </c:pt>
                <c:pt idx="217">
                  <c:v>3.4539339885056499</c:v>
                </c:pt>
                <c:pt idx="218">
                  <c:v>2.51917957049797</c:v>
                </c:pt>
                <c:pt idx="219">
                  <c:v>2.1128046410347801</c:v>
                </c:pt>
                <c:pt idx="220">
                  <c:v>2.3871632050958298</c:v>
                </c:pt>
                <c:pt idx="221">
                  <c:v>4.2839517069743298</c:v>
                </c:pt>
                <c:pt idx="222">
                  <c:v>4.6508713601294902</c:v>
                </c:pt>
                <c:pt idx="223">
                  <c:v>5.4098218257785398</c:v>
                </c:pt>
                <c:pt idx="224">
                  <c:v>4.7771936449335701</c:v>
                </c:pt>
                <c:pt idx="225">
                  <c:v>4.9653158931306898</c:v>
                </c:pt>
                <c:pt idx="226">
                  <c:v>3.5755426528000398</c:v>
                </c:pt>
                <c:pt idx="227">
                  <c:v>1.2519710452314901</c:v>
                </c:pt>
                <c:pt idx="228">
                  <c:v>1.6598087629279701</c:v>
                </c:pt>
                <c:pt idx="229">
                  <c:v>0.72934261777131604</c:v>
                </c:pt>
                <c:pt idx="230">
                  <c:v>0.29338161517969502</c:v>
                </c:pt>
                <c:pt idx="231">
                  <c:v>0.89650062062467994</c:v>
                </c:pt>
                <c:pt idx="232">
                  <c:v>-0.96802496714972297</c:v>
                </c:pt>
                <c:pt idx="233">
                  <c:v>-0.85045532402278401</c:v>
                </c:pt>
                <c:pt idx="234">
                  <c:v>-0.60793464146369602</c:v>
                </c:pt>
                <c:pt idx="235">
                  <c:v>-0.42718509522550702</c:v>
                </c:pt>
                <c:pt idx="236">
                  <c:v>0.63630956274830397</c:v>
                </c:pt>
                <c:pt idx="237">
                  <c:v>1.31891798565084</c:v>
                </c:pt>
                <c:pt idx="238">
                  <c:v>-0.24580595268800301</c:v>
                </c:pt>
                <c:pt idx="239">
                  <c:v>-0.26511318444371701</c:v>
                </c:pt>
                <c:pt idx="240">
                  <c:v>0.26088967390747397</c:v>
                </c:pt>
                <c:pt idx="241">
                  <c:v>1.01763645511463</c:v>
                </c:pt>
                <c:pt idx="242">
                  <c:v>0.32872821698431398</c:v>
                </c:pt>
                <c:pt idx="243">
                  <c:v>0.220308189877642</c:v>
                </c:pt>
                <c:pt idx="244">
                  <c:v>1.31094983785213</c:v>
                </c:pt>
                <c:pt idx="245">
                  <c:v>0.78093900244963399</c:v>
                </c:pt>
                <c:pt idx="246">
                  <c:v>1.6639399557535</c:v>
                </c:pt>
                <c:pt idx="247">
                  <c:v>0.67691008497614202</c:v>
                </c:pt>
                <c:pt idx="248">
                  <c:v>-0.36060837150942099</c:v>
                </c:pt>
                <c:pt idx="249">
                  <c:v>1.17020140084215</c:v>
                </c:pt>
                <c:pt idx="250">
                  <c:v>2.1001757289887402</c:v>
                </c:pt>
                <c:pt idx="251">
                  <c:v>2.57784185028471</c:v>
                </c:pt>
                <c:pt idx="252">
                  <c:v>3.0829120921619202</c:v>
                </c:pt>
                <c:pt idx="253">
                  <c:v>1.42428502196928</c:v>
                </c:pt>
                <c:pt idx="254">
                  <c:v>0.61815038730758698</c:v>
                </c:pt>
                <c:pt idx="255">
                  <c:v>0.73207350493241996</c:v>
                </c:pt>
                <c:pt idx="256">
                  <c:v>1.3198761147576801</c:v>
                </c:pt>
                <c:pt idx="257">
                  <c:v>2.7038212815231999</c:v>
                </c:pt>
                <c:pt idx="258">
                  <c:v>2.4816138517766002</c:v>
                </c:pt>
                <c:pt idx="259">
                  <c:v>3.6727035763561999</c:v>
                </c:pt>
                <c:pt idx="260">
                  <c:v>2.6166941491031999</c:v>
                </c:pt>
                <c:pt idx="261">
                  <c:v>2.1187612444926698</c:v>
                </c:pt>
                <c:pt idx="262">
                  <c:v>4.8826284486795402</c:v>
                </c:pt>
                <c:pt idx="263">
                  <c:v>6.8584001541128501</c:v>
                </c:pt>
                <c:pt idx="264">
                  <c:v>4.4946883628139096</c:v>
                </c:pt>
                <c:pt idx="265">
                  <c:v>4.2122212710403604</c:v>
                </c:pt>
                <c:pt idx="266">
                  <c:v>5.1025600118578103</c:v>
                </c:pt>
                <c:pt idx="267">
                  <c:v>6.6000126260688896</c:v>
                </c:pt>
                <c:pt idx="268">
                  <c:v>5.5110179558012398</c:v>
                </c:pt>
                <c:pt idx="269">
                  <c:v>4.2144341508001997</c:v>
                </c:pt>
                <c:pt idx="270">
                  <c:v>5.5283728693998304</c:v>
                </c:pt>
                <c:pt idx="271">
                  <c:v>6.4481584324041501</c:v>
                </c:pt>
                <c:pt idx="272">
                  <c:v>5.4781388932888202</c:v>
                </c:pt>
                <c:pt idx="273">
                  <c:v>7.5431867372995098</c:v>
                </c:pt>
                <c:pt idx="274">
                  <c:v>6.7154414762373102</c:v>
                </c:pt>
                <c:pt idx="275">
                  <c:v>7.7011957470415497</c:v>
                </c:pt>
                <c:pt idx="276">
                  <c:v>5.7320490461831701</c:v>
                </c:pt>
                <c:pt idx="277">
                  <c:v>6.1843761361456604</c:v>
                </c:pt>
                <c:pt idx="278">
                  <c:v>7.5167634826231904</c:v>
                </c:pt>
                <c:pt idx="279">
                  <c:v>8.6123142950342899</c:v>
                </c:pt>
                <c:pt idx="280">
                  <c:v>9.6003262577867901</c:v>
                </c:pt>
                <c:pt idx="281">
                  <c:v>10.4178708763347</c:v>
                </c:pt>
                <c:pt idx="282">
                  <c:v>9.3104531231031604</c:v>
                </c:pt>
                <c:pt idx="283">
                  <c:v>9.0040484536255398</c:v>
                </c:pt>
                <c:pt idx="284">
                  <c:v>7.68967203462286</c:v>
                </c:pt>
                <c:pt idx="285">
                  <c:v>8.8933048495824103</c:v>
                </c:pt>
                <c:pt idx="286">
                  <c:v>10.8167571384631</c:v>
                </c:pt>
                <c:pt idx="287">
                  <c:v>12.346894746889699</c:v>
                </c:pt>
                <c:pt idx="288">
                  <c:v>13.5587841358426</c:v>
                </c:pt>
                <c:pt idx="289">
                  <c:v>14.266368234608301</c:v>
                </c:pt>
                <c:pt idx="290">
                  <c:v>15.0188437416704</c:v>
                </c:pt>
                <c:pt idx="291">
                  <c:v>14.7250200467284</c:v>
                </c:pt>
                <c:pt idx="292">
                  <c:v>14.8932969411744</c:v>
                </c:pt>
                <c:pt idx="293">
                  <c:v>15.4821820483322</c:v>
                </c:pt>
                <c:pt idx="294">
                  <c:v>13.9107355898271</c:v>
                </c:pt>
                <c:pt idx="295">
                  <c:v>14.817612048999599</c:v>
                </c:pt>
                <c:pt idx="296">
                  <c:v>15.2270832774038</c:v>
                </c:pt>
                <c:pt idx="297">
                  <c:v>16.035262448661001</c:v>
                </c:pt>
                <c:pt idx="298">
                  <c:v>16.5944938498683</c:v>
                </c:pt>
                <c:pt idx="299">
                  <c:v>17.8022519650908</c:v>
                </c:pt>
                <c:pt idx="300">
                  <c:v>16.798724986798501</c:v>
                </c:pt>
                <c:pt idx="301">
                  <c:v>17.5863730156962</c:v>
                </c:pt>
                <c:pt idx="302">
                  <c:v>16.886077841893901</c:v>
                </c:pt>
              </c:numCache>
            </c:numRef>
          </c:yVal>
          <c:smooth val="0"/>
          <c:extLst>
            <c:ext xmlns:c16="http://schemas.microsoft.com/office/drawing/2014/chart" uri="{C3380CC4-5D6E-409C-BE32-E72D297353CC}">
              <c16:uniqueId val="{00000000-AD06-364A-86FC-1B58E07690BD}"/>
            </c:ext>
          </c:extLst>
        </c:ser>
        <c:ser>
          <c:idx val="1"/>
          <c:order val="1"/>
          <c:spPr>
            <a:ln w="19050" cap="rnd">
              <a:solidFill>
                <a:schemeClr val="accent2"/>
              </a:solidFill>
              <a:round/>
            </a:ln>
            <a:effectLst/>
          </c:spPr>
          <c:marker>
            <c:symbol val="none"/>
          </c:marker>
          <c:xVal>
            <c:numRef>
              <c:f>use!$D$2:$D$304</c:f>
              <c:numCache>
                <c:formatCode>General</c:formatCode>
                <c:ptCount val="30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numCache>
            </c:numRef>
          </c:xVal>
          <c:yVal>
            <c:numLit>
              <c:formatCode>General</c:formatCode>
              <c:ptCount val="1"/>
              <c:pt idx="0">
                <c:v>1</c:v>
              </c:pt>
            </c:numLit>
          </c:yVal>
          <c:smooth val="0"/>
          <c:extLst>
            <c:ext xmlns:c16="http://schemas.microsoft.com/office/drawing/2014/chart" uri="{C3380CC4-5D6E-409C-BE32-E72D297353CC}">
              <c16:uniqueId val="{00000001-AD06-364A-86FC-1B58E07690BD}"/>
            </c:ext>
          </c:extLst>
        </c:ser>
        <c:dLbls>
          <c:showLegendKey val="0"/>
          <c:showVal val="0"/>
          <c:showCatName val="0"/>
          <c:showSerName val="0"/>
          <c:showPercent val="0"/>
          <c:showBubbleSize val="0"/>
        </c:dLbls>
        <c:axId val="2038679072"/>
        <c:axId val="2028676624"/>
      </c:scatterChart>
      <c:valAx>
        <c:axId val="2038679072"/>
        <c:scaling>
          <c:orientation val="minMax"/>
        </c:scaling>
        <c:delete val="1"/>
        <c:axPos val="b"/>
        <c:numFmt formatCode="General" sourceLinked="1"/>
        <c:majorTickMark val="none"/>
        <c:minorTickMark val="none"/>
        <c:tickLblPos val="nextTo"/>
        <c:crossAx val="2028676624"/>
        <c:crosses val="autoZero"/>
        <c:crossBetween val="midCat"/>
      </c:valAx>
      <c:valAx>
        <c:axId val="2028676624"/>
        <c:scaling>
          <c:orientation val="minMax"/>
          <c:max val="60"/>
        </c:scaling>
        <c:delete val="1"/>
        <c:axPos val="l"/>
        <c:numFmt formatCode="General" sourceLinked="1"/>
        <c:majorTickMark val="none"/>
        <c:minorTickMark val="none"/>
        <c:tickLblPos val="nextTo"/>
        <c:crossAx val="203867907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spPr>
            <a:ln w="9525" cap="rnd">
              <a:solidFill>
                <a:schemeClr val="tx1"/>
              </a:solidFill>
              <a:round/>
            </a:ln>
            <a:effectLst/>
          </c:spPr>
          <c:marker>
            <c:symbol val="none"/>
          </c:marker>
          <c:yVal>
            <c:numRef>
              <c:f>ok!$D$2:$D$401</c:f>
              <c:numCache>
                <c:formatCode>General</c:formatCode>
                <c:ptCount val="400"/>
                <c:pt idx="0">
                  <c:v>0.30660382392240698</c:v>
                </c:pt>
                <c:pt idx="1">
                  <c:v>-0.77866703186452502</c:v>
                </c:pt>
                <c:pt idx="2">
                  <c:v>-0.99321965251212996</c:v>
                </c:pt>
                <c:pt idx="3">
                  <c:v>-0.44056674165512699</c:v>
                </c:pt>
                <c:pt idx="4">
                  <c:v>-1.5507695768021299</c:v>
                </c:pt>
                <c:pt idx="5">
                  <c:v>-1.00897951164811</c:v>
                </c:pt>
                <c:pt idx="6">
                  <c:v>-3.1297713482115102</c:v>
                </c:pt>
                <c:pt idx="7">
                  <c:v>-3.3563946876955502</c:v>
                </c:pt>
                <c:pt idx="8">
                  <c:v>-2.8478199268550899</c:v>
                </c:pt>
                <c:pt idx="9">
                  <c:v>-2.6242687533059601</c:v>
                </c:pt>
                <c:pt idx="10">
                  <c:v>-2.3280079754966301</c:v>
                </c:pt>
                <c:pt idx="11">
                  <c:v>-1.5449869729697701</c:v>
                </c:pt>
                <c:pt idx="12">
                  <c:v>-2.6066845641992198</c:v>
                </c:pt>
                <c:pt idx="13">
                  <c:v>-0.91731911347380501</c:v>
                </c:pt>
                <c:pt idx="14">
                  <c:v>-0.81661092885160502</c:v>
                </c:pt>
                <c:pt idx="15">
                  <c:v>1.8376345563432399</c:v>
                </c:pt>
                <c:pt idx="16">
                  <c:v>0.45875014478825699</c:v>
                </c:pt>
                <c:pt idx="17">
                  <c:v>0.99904764261199996</c:v>
                </c:pt>
                <c:pt idx="18">
                  <c:v>0.16600619104132699</c:v>
                </c:pt>
                <c:pt idx="19">
                  <c:v>0.65909485151060399</c:v>
                </c:pt>
                <c:pt idx="20">
                  <c:v>1.62531235966424</c:v>
                </c:pt>
                <c:pt idx="21">
                  <c:v>2.9924952413766599</c:v>
                </c:pt>
                <c:pt idx="22">
                  <c:v>2.89519112356699</c:v>
                </c:pt>
                <c:pt idx="23">
                  <c:v>3.1451472127696301</c:v>
                </c:pt>
                <c:pt idx="24">
                  <c:v>2.1619610686706698</c:v>
                </c:pt>
                <c:pt idx="25">
                  <c:v>1.9496537172207999</c:v>
                </c:pt>
                <c:pt idx="26">
                  <c:v>3.5149809150495401</c:v>
                </c:pt>
                <c:pt idx="27">
                  <c:v>4.2096747015008704</c:v>
                </c:pt>
                <c:pt idx="28">
                  <c:v>4.8705589503440798</c:v>
                </c:pt>
                <c:pt idx="29">
                  <c:v>3.9649038975650801</c:v>
                </c:pt>
                <c:pt idx="30">
                  <c:v>4.1975265000184301</c:v>
                </c:pt>
                <c:pt idx="31">
                  <c:v>3.9129871699540399</c:v>
                </c:pt>
                <c:pt idx="32">
                  <c:v>5.1766013742571904</c:v>
                </c:pt>
                <c:pt idx="33">
                  <c:v>6.9537978428770497</c:v>
                </c:pt>
                <c:pt idx="34">
                  <c:v>7.2447025710085899</c:v>
                </c:pt>
                <c:pt idx="35">
                  <c:v>6.4686242545959702</c:v>
                </c:pt>
                <c:pt idx="36">
                  <c:v>6.5308563058463598</c:v>
                </c:pt>
                <c:pt idx="37">
                  <c:v>6.0016382035626901</c:v>
                </c:pt>
                <c:pt idx="38">
                  <c:v>6.77864594521649</c:v>
                </c:pt>
                <c:pt idx="39">
                  <c:v>8.0472882999792592</c:v>
                </c:pt>
                <c:pt idx="40">
                  <c:v>7.11141444962833</c:v>
                </c:pt>
                <c:pt idx="41">
                  <c:v>7.5778269951590804</c:v>
                </c:pt>
                <c:pt idx="42">
                  <c:v>5.7787813720721104</c:v>
                </c:pt>
                <c:pt idx="43">
                  <c:v>4.1374846317342397</c:v>
                </c:pt>
                <c:pt idx="44">
                  <c:v>4.5273844963928997</c:v>
                </c:pt>
                <c:pt idx="45">
                  <c:v>3.3988568692802601</c:v>
                </c:pt>
                <c:pt idx="46">
                  <c:v>2.9081792261871802</c:v>
                </c:pt>
                <c:pt idx="47">
                  <c:v>3.05979098794311</c:v>
                </c:pt>
                <c:pt idx="48">
                  <c:v>4.4780714872810901</c:v>
                </c:pt>
                <c:pt idx="49">
                  <c:v>1.78203554960967</c:v>
                </c:pt>
                <c:pt idx="50">
                  <c:v>2.3337428851519602</c:v>
                </c:pt>
                <c:pt idx="51">
                  <c:v>2.4453426733629402</c:v>
                </c:pt>
                <c:pt idx="52">
                  <c:v>2.09840854114168</c:v>
                </c:pt>
                <c:pt idx="53">
                  <c:v>2.8937291651127399</c:v>
                </c:pt>
                <c:pt idx="54">
                  <c:v>4.4519160973040304</c:v>
                </c:pt>
                <c:pt idx="55">
                  <c:v>4.8733111517595704</c:v>
                </c:pt>
                <c:pt idx="56">
                  <c:v>4.87836385104666</c:v>
                </c:pt>
                <c:pt idx="57">
                  <c:v>5.7327054768273502</c:v>
                </c:pt>
                <c:pt idx="58">
                  <c:v>4.9863914686522604</c:v>
                </c:pt>
                <c:pt idx="59">
                  <c:v>5.8785175127195402</c:v>
                </c:pt>
                <c:pt idx="60">
                  <c:v>7.5676754231443804</c:v>
                </c:pt>
                <c:pt idx="61">
                  <c:v>7.9282679588661598</c:v>
                </c:pt>
                <c:pt idx="62">
                  <c:v>8.7256392968814698</c:v>
                </c:pt>
                <c:pt idx="63">
                  <c:v>9.8183079299996407</c:v>
                </c:pt>
                <c:pt idx="64">
                  <c:v>9.0825787224615802</c:v>
                </c:pt>
                <c:pt idx="65">
                  <c:v>9.7862028447670202</c:v>
                </c:pt>
                <c:pt idx="66">
                  <c:v>9.6696049818407896</c:v>
                </c:pt>
                <c:pt idx="67">
                  <c:v>9.2298735720343501</c:v>
                </c:pt>
                <c:pt idx="68">
                  <c:v>9.9206303486997101</c:v>
                </c:pt>
                <c:pt idx="69">
                  <c:v>9.9702601630868202</c:v>
                </c:pt>
                <c:pt idx="70">
                  <c:v>9.3966426589531196</c:v>
                </c:pt>
                <c:pt idx="71">
                  <c:v>9.6759996140909301</c:v>
                </c:pt>
                <c:pt idx="72">
                  <c:v>10.461875324992</c:v>
                </c:pt>
                <c:pt idx="73">
                  <c:v>9.7761819655694708</c:v>
                </c:pt>
                <c:pt idx="74">
                  <c:v>10.309005201099</c:v>
                </c:pt>
                <c:pt idx="75">
                  <c:v>11.0630033565888</c:v>
                </c:pt>
                <c:pt idx="76">
                  <c:v>12.313810441401399</c:v>
                </c:pt>
                <c:pt idx="77">
                  <c:v>13.0127474876934</c:v>
                </c:pt>
                <c:pt idx="78">
                  <c:v>14.2595732887801</c:v>
                </c:pt>
                <c:pt idx="79">
                  <c:v>15.001264343598301</c:v>
                </c:pt>
                <c:pt idx="80">
                  <c:v>17.179765607028301</c:v>
                </c:pt>
                <c:pt idx="81">
                  <c:v>17.653587066951001</c:v>
                </c:pt>
                <c:pt idx="82">
                  <c:v>17.591953841178299</c:v>
                </c:pt>
                <c:pt idx="83">
                  <c:v>17.686949054389299</c:v>
                </c:pt>
                <c:pt idx="84">
                  <c:v>19.535347406555299</c:v>
                </c:pt>
                <c:pt idx="85">
                  <c:v>17.7983676396471</c:v>
                </c:pt>
                <c:pt idx="86">
                  <c:v>16.764241278258801</c:v>
                </c:pt>
                <c:pt idx="87">
                  <c:v>15.2467981449515</c:v>
                </c:pt>
                <c:pt idx="88">
                  <c:v>16.5268687747539</c:v>
                </c:pt>
                <c:pt idx="89">
                  <c:v>14.431190314674399</c:v>
                </c:pt>
                <c:pt idx="90">
                  <c:v>14.883028246344701</c:v>
                </c:pt>
                <c:pt idx="91">
                  <c:v>17.660751118179999</c:v>
                </c:pt>
                <c:pt idx="92">
                  <c:v>17.838207959148601</c:v>
                </c:pt>
                <c:pt idx="93">
                  <c:v>17.273304124347</c:v>
                </c:pt>
                <c:pt idx="94">
                  <c:v>18.562487512731501</c:v>
                </c:pt>
                <c:pt idx="95">
                  <c:v>17.809694545133102</c:v>
                </c:pt>
                <c:pt idx="96">
                  <c:v>17.4395717264102</c:v>
                </c:pt>
                <c:pt idx="97">
                  <c:v>17.101354691809401</c:v>
                </c:pt>
                <c:pt idx="98">
                  <c:v>17.625886821796701</c:v>
                </c:pt>
                <c:pt idx="99">
                  <c:v>16.9269015097323</c:v>
                </c:pt>
                <c:pt idx="100">
                  <c:v>18.9246438908424</c:v>
                </c:pt>
                <c:pt idx="101">
                  <c:v>19.046747518019</c:v>
                </c:pt>
                <c:pt idx="102">
                  <c:v>20.404051860522699</c:v>
                </c:pt>
                <c:pt idx="103">
                  <c:v>20.397221755052101</c:v>
                </c:pt>
                <c:pt idx="104">
                  <c:v>21.9752625937051</c:v>
                </c:pt>
                <c:pt idx="105">
                  <c:v>21.920999061170701</c:v>
                </c:pt>
                <c:pt idx="106">
                  <c:v>19.354826262705899</c:v>
                </c:pt>
                <c:pt idx="107">
                  <c:v>19.671550349800899</c:v>
                </c:pt>
                <c:pt idx="108">
                  <c:v>19.8324731762896</c:v>
                </c:pt>
                <c:pt idx="109">
                  <c:v>21.041294246560799</c:v>
                </c:pt>
                <c:pt idx="110">
                  <c:v>21.803745841403298</c:v>
                </c:pt>
                <c:pt idx="111">
                  <c:v>20.999308483618801</c:v>
                </c:pt>
                <c:pt idx="112">
                  <c:v>20.699778104450399</c:v>
                </c:pt>
                <c:pt idx="113">
                  <c:v>20.670954770483199</c:v>
                </c:pt>
                <c:pt idx="114">
                  <c:v>21.4365603710249</c:v>
                </c:pt>
                <c:pt idx="115">
                  <c:v>19.318597849240501</c:v>
                </c:pt>
                <c:pt idx="116">
                  <c:v>18.796133044831901</c:v>
                </c:pt>
                <c:pt idx="117">
                  <c:v>17.900271890680902</c:v>
                </c:pt>
                <c:pt idx="118">
                  <c:v>16.860943267711502</c:v>
                </c:pt>
                <c:pt idx="119">
                  <c:v>16.822845548277598</c:v>
                </c:pt>
                <c:pt idx="120">
                  <c:v>17.589628276347099</c:v>
                </c:pt>
                <c:pt idx="121">
                  <c:v>19.740703444661801</c:v>
                </c:pt>
                <c:pt idx="122">
                  <c:v>19.561065154595799</c:v>
                </c:pt>
                <c:pt idx="123">
                  <c:v>20.651861353301801</c:v>
                </c:pt>
                <c:pt idx="124">
                  <c:v>19.655884527181101</c:v>
                </c:pt>
                <c:pt idx="125">
                  <c:v>18.759779972627001</c:v>
                </c:pt>
                <c:pt idx="126">
                  <c:v>19.989599595729</c:v>
                </c:pt>
                <c:pt idx="127">
                  <c:v>20.439372446285802</c:v>
                </c:pt>
                <c:pt idx="128">
                  <c:v>20.709035703809899</c:v>
                </c:pt>
                <c:pt idx="129">
                  <c:v>21.5030163907619</c:v>
                </c:pt>
                <c:pt idx="130">
                  <c:v>20.954360689577999</c:v>
                </c:pt>
                <c:pt idx="131">
                  <c:v>22.498411721128701</c:v>
                </c:pt>
                <c:pt idx="132">
                  <c:v>21.329886367472302</c:v>
                </c:pt>
                <c:pt idx="133">
                  <c:v>21.948403958746901</c:v>
                </c:pt>
                <c:pt idx="134">
                  <c:v>21.112244737152398</c:v>
                </c:pt>
                <c:pt idx="135">
                  <c:v>21.522765796149901</c:v>
                </c:pt>
                <c:pt idx="136">
                  <c:v>21.680003833137899</c:v>
                </c:pt>
                <c:pt idx="137">
                  <c:v>21.660307941178399</c:v>
                </c:pt>
                <c:pt idx="138">
                  <c:v>20.7156869628752</c:v>
                </c:pt>
                <c:pt idx="139">
                  <c:v>20.226006364242998</c:v>
                </c:pt>
                <c:pt idx="140">
                  <c:v>21.483271792416598</c:v>
                </c:pt>
                <c:pt idx="141">
                  <c:v>22.1728049609785</c:v>
                </c:pt>
                <c:pt idx="142">
                  <c:v>22.648026083404101</c:v>
                </c:pt>
                <c:pt idx="143">
                  <c:v>22.213711557942599</c:v>
                </c:pt>
                <c:pt idx="144">
                  <c:v>21.8655950836968</c:v>
                </c:pt>
                <c:pt idx="145">
                  <c:v>21.5186165435133</c:v>
                </c:pt>
                <c:pt idx="146">
                  <c:v>23.076464698988602</c:v>
                </c:pt>
                <c:pt idx="147">
                  <c:v>22.929710650786699</c:v>
                </c:pt>
                <c:pt idx="148">
                  <c:v>22.644157814130502</c:v>
                </c:pt>
                <c:pt idx="149">
                  <c:v>22.8638130314067</c:v>
                </c:pt>
                <c:pt idx="150">
                  <c:v>22.167590872892202</c:v>
                </c:pt>
                <c:pt idx="151">
                  <c:v>22.861002036423098</c:v>
                </c:pt>
                <c:pt idx="152">
                  <c:v>22.644100693988399</c:v>
                </c:pt>
                <c:pt idx="153">
                  <c:v>22.601173323318701</c:v>
                </c:pt>
                <c:pt idx="154">
                  <c:v>22.779201519491199</c:v>
                </c:pt>
                <c:pt idx="155">
                  <c:v>22.708564197384799</c:v>
                </c:pt>
                <c:pt idx="156">
                  <c:v>22.940466221991802</c:v>
                </c:pt>
                <c:pt idx="157">
                  <c:v>21.7518125027011</c:v>
                </c:pt>
                <c:pt idx="158">
                  <c:v>20.882776614793801</c:v>
                </c:pt>
                <c:pt idx="159">
                  <c:v>20.3926985663994</c:v>
                </c:pt>
                <c:pt idx="160">
                  <c:v>19.855897311359399</c:v>
                </c:pt>
                <c:pt idx="161">
                  <c:v>20.3467389202346</c:v>
                </c:pt>
                <c:pt idx="162">
                  <c:v>19.321944367110799</c:v>
                </c:pt>
                <c:pt idx="163">
                  <c:v>18.448760914294201</c:v>
                </c:pt>
                <c:pt idx="164">
                  <c:v>18.105933020808902</c:v>
                </c:pt>
                <c:pt idx="165">
                  <c:v>17.825401047206402</c:v>
                </c:pt>
                <c:pt idx="166">
                  <c:v>18.448933184155599</c:v>
                </c:pt>
                <c:pt idx="167">
                  <c:v>18.1256129384718</c:v>
                </c:pt>
                <c:pt idx="168">
                  <c:v>17.402619581079801</c:v>
                </c:pt>
                <c:pt idx="169">
                  <c:v>19.568717054422699</c:v>
                </c:pt>
                <c:pt idx="170">
                  <c:v>18.971484642942901</c:v>
                </c:pt>
                <c:pt idx="171">
                  <c:v>19.684002181734702</c:v>
                </c:pt>
                <c:pt idx="172">
                  <c:v>19.925451634098501</c:v>
                </c:pt>
                <c:pt idx="173">
                  <c:v>19.460991679290501</c:v>
                </c:pt>
                <c:pt idx="174">
                  <c:v>19.515519376623701</c:v>
                </c:pt>
                <c:pt idx="175">
                  <c:v>19.5575416583624</c:v>
                </c:pt>
                <c:pt idx="176">
                  <c:v>18.923924500345599</c:v>
                </c:pt>
                <c:pt idx="177">
                  <c:v>18.7703848830513</c:v>
                </c:pt>
                <c:pt idx="178">
                  <c:v>20.275284469393402</c:v>
                </c:pt>
                <c:pt idx="179">
                  <c:v>20.576895985970101</c:v>
                </c:pt>
                <c:pt idx="180">
                  <c:v>19.317914473513401</c:v>
                </c:pt>
                <c:pt idx="181">
                  <c:v>19.6801810068817</c:v>
                </c:pt>
                <c:pt idx="182">
                  <c:v>21.5384806936827</c:v>
                </c:pt>
                <c:pt idx="183">
                  <c:v>22.088980421221802</c:v>
                </c:pt>
                <c:pt idx="184">
                  <c:v>22.851972457123299</c:v>
                </c:pt>
                <c:pt idx="185">
                  <c:v>23.4367828304153</c:v>
                </c:pt>
                <c:pt idx="186">
                  <c:v>25.261679455865</c:v>
                </c:pt>
                <c:pt idx="187">
                  <c:v>25.350314594260301</c:v>
                </c:pt>
                <c:pt idx="188">
                  <c:v>23.867835873441098</c:v>
                </c:pt>
                <c:pt idx="189">
                  <c:v>24.905587552245098</c:v>
                </c:pt>
                <c:pt idx="190">
                  <c:v>24.5984306374372</c:v>
                </c:pt>
                <c:pt idx="191">
                  <c:v>24.190745455485501</c:v>
                </c:pt>
                <c:pt idx="192">
                  <c:v>22.027522416602299</c:v>
                </c:pt>
                <c:pt idx="193">
                  <c:v>22.188551890009201</c:v>
                </c:pt>
                <c:pt idx="194">
                  <c:v>21.924595003805202</c:v>
                </c:pt>
                <c:pt idx="195">
                  <c:v>21.337292434124301</c:v>
                </c:pt>
                <c:pt idx="196">
                  <c:v>22.346527593287</c:v>
                </c:pt>
                <c:pt idx="197">
                  <c:v>23.942361052382498</c:v>
                </c:pt>
                <c:pt idx="198">
                  <c:v>23.228209633750801</c:v>
                </c:pt>
                <c:pt idx="199">
                  <c:v>24.242034659434601</c:v>
                </c:pt>
                <c:pt idx="200">
                  <c:v>25.4044373258455</c:v>
                </c:pt>
                <c:pt idx="201">
                  <c:v>23.602156639009099</c:v>
                </c:pt>
                <c:pt idx="202">
                  <c:v>24.74055263412</c:v>
                </c:pt>
                <c:pt idx="203">
                  <c:v>24.671183586215498</c:v>
                </c:pt>
                <c:pt idx="204">
                  <c:v>25.693878309071099</c:v>
                </c:pt>
                <c:pt idx="205">
                  <c:v>24.406260075934501</c:v>
                </c:pt>
                <c:pt idx="206">
                  <c:v>24.1684639299087</c:v>
                </c:pt>
                <c:pt idx="207">
                  <c:v>24.406126737605302</c:v>
                </c:pt>
                <c:pt idx="208">
                  <c:v>24.5690900038678</c:v>
                </c:pt>
                <c:pt idx="209">
                  <c:v>22.020691457201799</c:v>
                </c:pt>
                <c:pt idx="210">
                  <c:v>22.517309462429299</c:v>
                </c:pt>
                <c:pt idx="211">
                  <c:v>20.827117162850499</c:v>
                </c:pt>
                <c:pt idx="212">
                  <c:v>21.610575791244401</c:v>
                </c:pt>
                <c:pt idx="213">
                  <c:v>21.9602837418694</c:v>
                </c:pt>
                <c:pt idx="214">
                  <c:v>22.060278687956199</c:v>
                </c:pt>
                <c:pt idx="215">
                  <c:v>21.9093752113302</c:v>
                </c:pt>
                <c:pt idx="216">
                  <c:v>21.4490022991756</c:v>
                </c:pt>
                <c:pt idx="217">
                  <c:v>20.507215934747698</c:v>
                </c:pt>
                <c:pt idx="218">
                  <c:v>18.883306663933698</c:v>
                </c:pt>
                <c:pt idx="219">
                  <c:v>20.669370153810299</c:v>
                </c:pt>
                <c:pt idx="220">
                  <c:v>19.853849564329799</c:v>
                </c:pt>
                <c:pt idx="221">
                  <c:v>21.8157528369353</c:v>
                </c:pt>
                <c:pt idx="222">
                  <c:v>21.9756294426046</c:v>
                </c:pt>
                <c:pt idx="223">
                  <c:v>21.252883101427098</c:v>
                </c:pt>
                <c:pt idx="224">
                  <c:v>21.1507515464451</c:v>
                </c:pt>
                <c:pt idx="225">
                  <c:v>22.2770740088454</c:v>
                </c:pt>
                <c:pt idx="226">
                  <c:v>20.744986156502701</c:v>
                </c:pt>
                <c:pt idx="227">
                  <c:v>21.0525833750544</c:v>
                </c:pt>
                <c:pt idx="228">
                  <c:v>20.9977736758864</c:v>
                </c:pt>
                <c:pt idx="229">
                  <c:v>20.786740424468999</c:v>
                </c:pt>
                <c:pt idx="230">
                  <c:v>21.730002061830799</c:v>
                </c:pt>
                <c:pt idx="231">
                  <c:v>22.4068665320804</c:v>
                </c:pt>
                <c:pt idx="232">
                  <c:v>22.329434468993401</c:v>
                </c:pt>
                <c:pt idx="233">
                  <c:v>21.2219730665288</c:v>
                </c:pt>
                <c:pt idx="234">
                  <c:v>21.802211023028701</c:v>
                </c:pt>
                <c:pt idx="235">
                  <c:v>22.127991141795501</c:v>
                </c:pt>
                <c:pt idx="236">
                  <c:v>23.2204306987331</c:v>
                </c:pt>
                <c:pt idx="237">
                  <c:v>22.029590838091</c:v>
                </c:pt>
                <c:pt idx="238">
                  <c:v>23.7428455318964</c:v>
                </c:pt>
                <c:pt idx="239">
                  <c:v>23.579942208478201</c:v>
                </c:pt>
                <c:pt idx="240">
                  <c:v>23.1368993854949</c:v>
                </c:pt>
                <c:pt idx="241">
                  <c:v>23.230249723311299</c:v>
                </c:pt>
                <c:pt idx="242">
                  <c:v>22.258948515377899</c:v>
                </c:pt>
                <c:pt idx="243">
                  <c:v>22.988071066728502</c:v>
                </c:pt>
                <c:pt idx="244">
                  <c:v>23.374229086585601</c:v>
                </c:pt>
                <c:pt idx="245">
                  <c:v>20.696655113196599</c:v>
                </c:pt>
                <c:pt idx="246">
                  <c:v>20.2998941722167</c:v>
                </c:pt>
                <c:pt idx="247">
                  <c:v>19.451940550412399</c:v>
                </c:pt>
                <c:pt idx="248">
                  <c:v>21.279702724946201</c:v>
                </c:pt>
                <c:pt idx="249">
                  <c:v>21.792227125721901</c:v>
                </c:pt>
                <c:pt idx="250">
                  <c:v>22.185505622954398</c:v>
                </c:pt>
                <c:pt idx="251">
                  <c:v>20.920590994900401</c:v>
                </c:pt>
                <c:pt idx="252">
                  <c:v>21.956909475878401</c:v>
                </c:pt>
                <c:pt idx="253">
                  <c:v>23.465774712592399</c:v>
                </c:pt>
                <c:pt idx="254">
                  <c:v>22.153649504693401</c:v>
                </c:pt>
                <c:pt idx="255">
                  <c:v>23.616336552687098</c:v>
                </c:pt>
                <c:pt idx="256">
                  <c:v>21.770652717640701</c:v>
                </c:pt>
                <c:pt idx="257">
                  <c:v>21.251009700169401</c:v>
                </c:pt>
                <c:pt idx="258">
                  <c:v>21.029159923566599</c:v>
                </c:pt>
                <c:pt idx="259">
                  <c:v>21.5314887771084</c:v>
                </c:pt>
                <c:pt idx="260">
                  <c:v>22.026541426438001</c:v>
                </c:pt>
                <c:pt idx="261">
                  <c:v>20.921747674094501</c:v>
                </c:pt>
                <c:pt idx="262">
                  <c:v>21.213458851206699</c:v>
                </c:pt>
                <c:pt idx="263">
                  <c:v>22.716213440668302</c:v>
                </c:pt>
                <c:pt idx="264">
                  <c:v>23.3124175157288</c:v>
                </c:pt>
                <c:pt idx="265">
                  <c:v>21.7048368157769</c:v>
                </c:pt>
                <c:pt idx="266">
                  <c:v>21.384811592084802</c:v>
                </c:pt>
                <c:pt idx="267">
                  <c:v>22.0999046553802</c:v>
                </c:pt>
                <c:pt idx="268">
                  <c:v>21.684210256594501</c:v>
                </c:pt>
                <c:pt idx="269">
                  <c:v>20.350978734192999</c:v>
                </c:pt>
                <c:pt idx="270">
                  <c:v>21.637357840663501</c:v>
                </c:pt>
                <c:pt idx="271">
                  <c:v>22.9032217598605</c:v>
                </c:pt>
                <c:pt idx="272">
                  <c:v>21.8941683644492</c:v>
                </c:pt>
                <c:pt idx="273">
                  <c:v>23.454422415667999</c:v>
                </c:pt>
                <c:pt idx="274">
                  <c:v>22.9234805243943</c:v>
                </c:pt>
                <c:pt idx="275">
                  <c:v>23.419671287193498</c:v>
                </c:pt>
                <c:pt idx="276">
                  <c:v>23.895515839072299</c:v>
                </c:pt>
                <c:pt idx="277">
                  <c:v>23.076897807786501</c:v>
                </c:pt>
                <c:pt idx="278">
                  <c:v>24.7552071271455</c:v>
                </c:pt>
                <c:pt idx="279">
                  <c:v>24.728667417240299</c:v>
                </c:pt>
                <c:pt idx="280">
                  <c:v>23.676888415777402</c:v>
                </c:pt>
                <c:pt idx="281">
                  <c:v>22.485947414662601</c:v>
                </c:pt>
                <c:pt idx="282">
                  <c:v>24.623784366828499</c:v>
                </c:pt>
                <c:pt idx="283">
                  <c:v>24.221094899461701</c:v>
                </c:pt>
                <c:pt idx="284">
                  <c:v>22.9872406458861</c:v>
                </c:pt>
                <c:pt idx="285">
                  <c:v>23.925727405116501</c:v>
                </c:pt>
                <c:pt idx="286">
                  <c:v>23.506242734881798</c:v>
                </c:pt>
                <c:pt idx="287">
                  <c:v>22.906721206879102</c:v>
                </c:pt>
                <c:pt idx="288">
                  <c:v>23.512340891260401</c:v>
                </c:pt>
                <c:pt idx="289">
                  <c:v>22.874793500031402</c:v>
                </c:pt>
                <c:pt idx="290">
                  <c:v>23.1164834754148</c:v>
                </c:pt>
                <c:pt idx="291">
                  <c:v>22.9191586249488</c:v>
                </c:pt>
                <c:pt idx="292">
                  <c:v>22.484891738583901</c:v>
                </c:pt>
                <c:pt idx="293">
                  <c:v>21.285630369249301</c:v>
                </c:pt>
                <c:pt idx="294">
                  <c:v>24.887652484861</c:v>
                </c:pt>
                <c:pt idx="295">
                  <c:v>26.403599735947601</c:v>
                </c:pt>
                <c:pt idx="296">
                  <c:v>26.279141306120898</c:v>
                </c:pt>
                <c:pt idx="297">
                  <c:v>26.624115411152999</c:v>
                </c:pt>
                <c:pt idx="298">
                  <c:v>29.706997521021002</c:v>
                </c:pt>
                <c:pt idx="299">
                  <c:v>29.470713078633398</c:v>
                </c:pt>
                <c:pt idx="300">
                  <c:v>28.003815664802801</c:v>
                </c:pt>
                <c:pt idx="301">
                  <c:v>27.659180187872799</c:v>
                </c:pt>
                <c:pt idx="302">
                  <c:v>28.1758534143774</c:v>
                </c:pt>
                <c:pt idx="303">
                  <c:v>27.6021829635655</c:v>
                </c:pt>
                <c:pt idx="304">
                  <c:v>26.509654659568401</c:v>
                </c:pt>
                <c:pt idx="305">
                  <c:v>27.348677239461999</c:v>
                </c:pt>
                <c:pt idx="306">
                  <c:v>26.292955045094601</c:v>
                </c:pt>
                <c:pt idx="307">
                  <c:v>26.687026573061502</c:v>
                </c:pt>
                <c:pt idx="308">
                  <c:v>26.6808623850876</c:v>
                </c:pt>
                <c:pt idx="309">
                  <c:v>27.214326036959999</c:v>
                </c:pt>
                <c:pt idx="310">
                  <c:v>26.713743260599198</c:v>
                </c:pt>
                <c:pt idx="311">
                  <c:v>27.210180773018401</c:v>
                </c:pt>
                <c:pt idx="312">
                  <c:v>26.5469095431421</c:v>
                </c:pt>
                <c:pt idx="313">
                  <c:v>26.138376329971699</c:v>
                </c:pt>
                <c:pt idx="314">
                  <c:v>25.189470182752402</c:v>
                </c:pt>
                <c:pt idx="315">
                  <c:v>24.508888868413901</c:v>
                </c:pt>
                <c:pt idx="316">
                  <c:v>24.343152799702899</c:v>
                </c:pt>
                <c:pt idx="317">
                  <c:v>26.791151946257099</c:v>
                </c:pt>
                <c:pt idx="318">
                  <c:v>28.334906912867201</c:v>
                </c:pt>
                <c:pt idx="319">
                  <c:v>28.273907718423999</c:v>
                </c:pt>
                <c:pt idx="320">
                  <c:v>28.718778298949498</c:v>
                </c:pt>
                <c:pt idx="321">
                  <c:v>30.013162013082301</c:v>
                </c:pt>
                <c:pt idx="322">
                  <c:v>29.990587908591699</c:v>
                </c:pt>
                <c:pt idx="323">
                  <c:v>30.835041541339699</c:v>
                </c:pt>
                <c:pt idx="324">
                  <c:v>31.461673612277401</c:v>
                </c:pt>
                <c:pt idx="325">
                  <c:v>31.410348464893801</c:v>
                </c:pt>
                <c:pt idx="326">
                  <c:v>30.507675459962801</c:v>
                </c:pt>
                <c:pt idx="327">
                  <c:v>29.130454336180701</c:v>
                </c:pt>
                <c:pt idx="328">
                  <c:v>29.532513049515</c:v>
                </c:pt>
                <c:pt idx="329">
                  <c:v>28.5622727526539</c:v>
                </c:pt>
                <c:pt idx="330">
                  <c:v>28.401511750539399</c:v>
                </c:pt>
                <c:pt idx="331">
                  <c:v>29.292355300586198</c:v>
                </c:pt>
                <c:pt idx="332">
                  <c:v>30.1837864104841</c:v>
                </c:pt>
                <c:pt idx="333">
                  <c:v>29.8959613326134</c:v>
                </c:pt>
                <c:pt idx="334">
                  <c:v>29.236328661935602</c:v>
                </c:pt>
                <c:pt idx="335">
                  <c:v>30.2069724321534</c:v>
                </c:pt>
                <c:pt idx="336">
                  <c:v>28.6080043025732</c:v>
                </c:pt>
                <c:pt idx="337">
                  <c:v>29.425409235574001</c:v>
                </c:pt>
                <c:pt idx="338">
                  <c:v>28.282671040843901</c:v>
                </c:pt>
                <c:pt idx="339">
                  <c:v>28.104678286988001</c:v>
                </c:pt>
                <c:pt idx="340">
                  <c:v>28.6587860732993</c:v>
                </c:pt>
                <c:pt idx="341">
                  <c:v>28.612316991012801</c:v>
                </c:pt>
                <c:pt idx="342">
                  <c:v>28.466653671021199</c:v>
                </c:pt>
                <c:pt idx="343">
                  <c:v>28.079466710058298</c:v>
                </c:pt>
                <c:pt idx="344">
                  <c:v>29.0419640912795</c:v>
                </c:pt>
                <c:pt idx="345">
                  <c:v>28.646474067808601</c:v>
                </c:pt>
                <c:pt idx="346">
                  <c:v>28.741733261978101</c:v>
                </c:pt>
                <c:pt idx="347">
                  <c:v>27.9225153753518</c:v>
                </c:pt>
                <c:pt idx="348">
                  <c:v>28.6268556320254</c:v>
                </c:pt>
                <c:pt idx="349">
                  <c:v>27.976325467852501</c:v>
                </c:pt>
                <c:pt idx="350">
                  <c:v>28.049898671934901</c:v>
                </c:pt>
                <c:pt idx="351">
                  <c:v>28.547035606075301</c:v>
                </c:pt>
                <c:pt idx="352">
                  <c:v>27.6771931105433</c:v>
                </c:pt>
                <c:pt idx="353">
                  <c:v>27.016979991854601</c:v>
                </c:pt>
                <c:pt idx="354">
                  <c:v>26.396507502409801</c:v>
                </c:pt>
                <c:pt idx="355">
                  <c:v>27.423886373981901</c:v>
                </c:pt>
                <c:pt idx="356">
                  <c:v>26.107567983873899</c:v>
                </c:pt>
                <c:pt idx="357">
                  <c:v>26.566142811350399</c:v>
                </c:pt>
                <c:pt idx="358">
                  <c:v>26.6271735960418</c:v>
                </c:pt>
                <c:pt idx="359">
                  <c:v>26.0646908139346</c:v>
                </c:pt>
                <c:pt idx="360">
                  <c:v>26.519645243327499</c:v>
                </c:pt>
                <c:pt idx="361">
                  <c:v>27.253845753294001</c:v>
                </c:pt>
                <c:pt idx="362">
                  <c:v>25.614386709961099</c:v>
                </c:pt>
                <c:pt idx="363">
                  <c:v>26.526110151248599</c:v>
                </c:pt>
                <c:pt idx="364">
                  <c:v>27.3686975070598</c:v>
                </c:pt>
                <c:pt idx="365">
                  <c:v>25.374388576419101</c:v>
                </c:pt>
                <c:pt idx="366">
                  <c:v>25.447525218471601</c:v>
                </c:pt>
                <c:pt idx="367">
                  <c:v>25.612790427443699</c:v>
                </c:pt>
                <c:pt idx="368">
                  <c:v>25.860767740093699</c:v>
                </c:pt>
                <c:pt idx="369">
                  <c:v>26.3185909622389</c:v>
                </c:pt>
                <c:pt idx="370">
                  <c:v>25.6366791545226</c:v>
                </c:pt>
                <c:pt idx="371">
                  <c:v>25.250025182718801</c:v>
                </c:pt>
                <c:pt idx="372">
                  <c:v>23.622626328051101</c:v>
                </c:pt>
                <c:pt idx="373">
                  <c:v>24.092043239587898</c:v>
                </c:pt>
                <c:pt idx="374">
                  <c:v>22.911724017582699</c:v>
                </c:pt>
                <c:pt idx="375">
                  <c:v>22.315248799621301</c:v>
                </c:pt>
                <c:pt idx="376">
                  <c:v>22.1380892581106</c:v>
                </c:pt>
                <c:pt idx="377">
                  <c:v>22.096134174778602</c:v>
                </c:pt>
                <c:pt idx="378">
                  <c:v>19.369380028886798</c:v>
                </c:pt>
                <c:pt idx="379">
                  <c:v>20.136873763314401</c:v>
                </c:pt>
                <c:pt idx="380">
                  <c:v>20.835277539925698</c:v>
                </c:pt>
                <c:pt idx="381">
                  <c:v>22.472903986088401</c:v>
                </c:pt>
                <c:pt idx="382">
                  <c:v>21.572522137910401</c:v>
                </c:pt>
                <c:pt idx="383">
                  <c:v>20.957201475301598</c:v>
                </c:pt>
                <c:pt idx="384">
                  <c:v>20.195373936932501</c:v>
                </c:pt>
                <c:pt idx="385">
                  <c:v>20.045309601530999</c:v>
                </c:pt>
                <c:pt idx="386">
                  <c:v>20.408350541535501</c:v>
                </c:pt>
                <c:pt idx="387">
                  <c:v>18.995999820976198</c:v>
                </c:pt>
                <c:pt idx="388">
                  <c:v>19.7157782357644</c:v>
                </c:pt>
                <c:pt idx="389">
                  <c:v>20.2898030084821</c:v>
                </c:pt>
                <c:pt idx="390">
                  <c:v>21.239631808984399</c:v>
                </c:pt>
                <c:pt idx="391">
                  <c:v>22.024620741955101</c:v>
                </c:pt>
                <c:pt idx="392">
                  <c:v>22.1012034584957</c:v>
                </c:pt>
                <c:pt idx="393">
                  <c:v>22.930570270674799</c:v>
                </c:pt>
                <c:pt idx="394">
                  <c:v>22.926696508510901</c:v>
                </c:pt>
                <c:pt idx="395">
                  <c:v>23.8104849393835</c:v>
                </c:pt>
                <c:pt idx="396">
                  <c:v>23.077357528337899</c:v>
                </c:pt>
                <c:pt idx="397">
                  <c:v>22.053507220930001</c:v>
                </c:pt>
                <c:pt idx="398">
                  <c:v>22.1497017968174</c:v>
                </c:pt>
                <c:pt idx="399">
                  <c:v>20.236451477662399</c:v>
                </c:pt>
              </c:numCache>
            </c:numRef>
          </c:yVal>
          <c:smooth val="1"/>
          <c:extLst>
            <c:ext xmlns:c16="http://schemas.microsoft.com/office/drawing/2014/chart" uri="{C3380CC4-5D6E-409C-BE32-E72D297353CC}">
              <c16:uniqueId val="{00000000-7B5D-9B4A-8099-D3E34A9B122C}"/>
            </c:ext>
          </c:extLst>
        </c:ser>
        <c:dLbls>
          <c:showLegendKey val="0"/>
          <c:showVal val="0"/>
          <c:showCatName val="0"/>
          <c:showSerName val="0"/>
          <c:showPercent val="0"/>
          <c:showBubbleSize val="0"/>
        </c:dLbls>
        <c:axId val="1292688512"/>
        <c:axId val="1340891104"/>
      </c:scatterChart>
      <c:valAx>
        <c:axId val="1292688512"/>
        <c:scaling>
          <c:orientation val="minMax"/>
        </c:scaling>
        <c:delete val="1"/>
        <c:axPos val="b"/>
        <c:majorTickMark val="none"/>
        <c:minorTickMark val="none"/>
        <c:tickLblPos val="nextTo"/>
        <c:crossAx val="1340891104"/>
        <c:crosses val="autoZero"/>
        <c:crossBetween val="midCat"/>
      </c:valAx>
      <c:valAx>
        <c:axId val="1340891104"/>
        <c:scaling>
          <c:orientation val="minMax"/>
        </c:scaling>
        <c:delete val="1"/>
        <c:axPos val="l"/>
        <c:numFmt formatCode="General" sourceLinked="1"/>
        <c:majorTickMark val="none"/>
        <c:minorTickMark val="none"/>
        <c:tickLblPos val="nextTo"/>
        <c:crossAx val="129268851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spPr>
            <a:ln w="9525" cap="rnd">
              <a:solidFill>
                <a:schemeClr val="bg1">
                  <a:lumMod val="50000"/>
                </a:schemeClr>
              </a:solidFill>
              <a:round/>
            </a:ln>
            <a:effectLst/>
          </c:spPr>
          <c:marker>
            <c:symbol val="none"/>
          </c:marker>
          <c:yVal>
            <c:numRef>
              <c:f>ok!$D$402:$D$801</c:f>
              <c:numCache>
                <c:formatCode>General</c:formatCode>
                <c:ptCount val="400"/>
                <c:pt idx="0">
                  <c:v>0.90330098866799102</c:v>
                </c:pt>
                <c:pt idx="1">
                  <c:v>1.1205489972443601</c:v>
                </c:pt>
                <c:pt idx="2">
                  <c:v>0.84038755007682697</c:v>
                </c:pt>
                <c:pt idx="3">
                  <c:v>2.4639336932767399</c:v>
                </c:pt>
                <c:pt idx="4">
                  <c:v>2.9523046689922898</c:v>
                </c:pt>
                <c:pt idx="5">
                  <c:v>3.5841067297831501</c:v>
                </c:pt>
                <c:pt idx="6">
                  <c:v>3.85597929467863</c:v>
                </c:pt>
                <c:pt idx="7">
                  <c:v>4.1588121606252999</c:v>
                </c:pt>
                <c:pt idx="8">
                  <c:v>5.1574007422057502</c:v>
                </c:pt>
                <c:pt idx="9">
                  <c:v>5.0811855860681199</c:v>
                </c:pt>
                <c:pt idx="10">
                  <c:v>6.5832739486837797</c:v>
                </c:pt>
                <c:pt idx="11">
                  <c:v>6.4583692488984097</c:v>
                </c:pt>
                <c:pt idx="12">
                  <c:v>7.6760405354720396</c:v>
                </c:pt>
                <c:pt idx="13">
                  <c:v>7.3834011031077598</c:v>
                </c:pt>
                <c:pt idx="14">
                  <c:v>4.5541874103719104</c:v>
                </c:pt>
                <c:pt idx="15">
                  <c:v>4.1537490310305998</c:v>
                </c:pt>
                <c:pt idx="16">
                  <c:v>1.86225144540925</c:v>
                </c:pt>
                <c:pt idx="17">
                  <c:v>0.67916228315024796</c:v>
                </c:pt>
                <c:pt idx="18">
                  <c:v>-0.36846273422437997</c:v>
                </c:pt>
                <c:pt idx="19">
                  <c:v>-8.3530159784676206E-2</c:v>
                </c:pt>
                <c:pt idx="20">
                  <c:v>-0.74695857885593497</c:v>
                </c:pt>
                <c:pt idx="21">
                  <c:v>-1.8049338796040699</c:v>
                </c:pt>
                <c:pt idx="22">
                  <c:v>-0.49164364028339003</c:v>
                </c:pt>
                <c:pt idx="23">
                  <c:v>-2.24336797086558</c:v>
                </c:pt>
                <c:pt idx="24">
                  <c:v>-0.37953834334714098</c:v>
                </c:pt>
                <c:pt idx="25">
                  <c:v>-1.0270269363847899</c:v>
                </c:pt>
                <c:pt idx="26">
                  <c:v>-2.3023816459523601</c:v>
                </c:pt>
                <c:pt idx="27">
                  <c:v>-4.3469120931372496</c:v>
                </c:pt>
                <c:pt idx="28">
                  <c:v>-4.3320244496978804</c:v>
                </c:pt>
                <c:pt idx="29">
                  <c:v>-4.2323868732039296</c:v>
                </c:pt>
                <c:pt idx="30">
                  <c:v>-4.1237303806874603</c:v>
                </c:pt>
                <c:pt idx="31">
                  <c:v>-3.7644401708806798</c:v>
                </c:pt>
                <c:pt idx="32">
                  <c:v>-2.8694834479391398</c:v>
                </c:pt>
                <c:pt idx="33">
                  <c:v>-1.8442958802813301</c:v>
                </c:pt>
                <c:pt idx="34">
                  <c:v>-1.47019213598089</c:v>
                </c:pt>
                <c:pt idx="35">
                  <c:v>-1.8603908881234199</c:v>
                </c:pt>
                <c:pt idx="36">
                  <c:v>-2.0489779208296501</c:v>
                </c:pt>
                <c:pt idx="37">
                  <c:v>-3.13572070769392</c:v>
                </c:pt>
                <c:pt idx="38">
                  <c:v>-3.2390945845402301</c:v>
                </c:pt>
                <c:pt idx="39">
                  <c:v>-3.4231424804683201</c:v>
                </c:pt>
                <c:pt idx="40">
                  <c:v>-4.1656409329061299</c:v>
                </c:pt>
                <c:pt idx="41">
                  <c:v>-2.7589673269741</c:v>
                </c:pt>
                <c:pt idx="42">
                  <c:v>6.3260892062257906E-2</c:v>
                </c:pt>
                <c:pt idx="43">
                  <c:v>-0.95529663671513798</c:v>
                </c:pt>
                <c:pt idx="44">
                  <c:v>-1.4652742825015801</c:v>
                </c:pt>
                <c:pt idx="45">
                  <c:v>1.5464971150784601</c:v>
                </c:pt>
                <c:pt idx="46">
                  <c:v>2.7010891031878499</c:v>
                </c:pt>
                <c:pt idx="47">
                  <c:v>1.2442456787812499</c:v>
                </c:pt>
                <c:pt idx="48">
                  <c:v>1.70183714082101</c:v>
                </c:pt>
                <c:pt idx="49">
                  <c:v>0.57442523276949398</c:v>
                </c:pt>
                <c:pt idx="50">
                  <c:v>2.85296266428155</c:v>
                </c:pt>
                <c:pt idx="51">
                  <c:v>3.3790944587196101</c:v>
                </c:pt>
                <c:pt idx="52">
                  <c:v>3.1992228428539602</c:v>
                </c:pt>
                <c:pt idx="53">
                  <c:v>3.1878424161836998</c:v>
                </c:pt>
                <c:pt idx="54">
                  <c:v>3.2803608499516499</c:v>
                </c:pt>
                <c:pt idx="55">
                  <c:v>3.1925414407370698</c:v>
                </c:pt>
                <c:pt idx="56">
                  <c:v>3.8584360312863</c:v>
                </c:pt>
                <c:pt idx="57">
                  <c:v>5.5322189250264397</c:v>
                </c:pt>
                <c:pt idx="58">
                  <c:v>5.8569590960587004</c:v>
                </c:pt>
                <c:pt idx="59">
                  <c:v>5.52069323338503</c:v>
                </c:pt>
                <c:pt idx="60">
                  <c:v>5.2778910927501004</c:v>
                </c:pt>
                <c:pt idx="61">
                  <c:v>4.4756729822552099</c:v>
                </c:pt>
                <c:pt idx="62">
                  <c:v>5.66808955292937</c:v>
                </c:pt>
                <c:pt idx="63">
                  <c:v>5.0694465663431103</c:v>
                </c:pt>
                <c:pt idx="64">
                  <c:v>5.7571181833317198</c:v>
                </c:pt>
                <c:pt idx="65">
                  <c:v>6.1592049737236696</c:v>
                </c:pt>
                <c:pt idx="66">
                  <c:v>6.1691186146732697</c:v>
                </c:pt>
                <c:pt idx="67">
                  <c:v>5.8456194707336602</c:v>
                </c:pt>
                <c:pt idx="68">
                  <c:v>6.0509014360570399</c:v>
                </c:pt>
                <c:pt idx="69">
                  <c:v>5.2067892684050996</c:v>
                </c:pt>
                <c:pt idx="70">
                  <c:v>3.8326058055679502</c:v>
                </c:pt>
                <c:pt idx="71">
                  <c:v>5.3128909396050501</c:v>
                </c:pt>
                <c:pt idx="72">
                  <c:v>6.5484975384179904</c:v>
                </c:pt>
                <c:pt idx="73">
                  <c:v>4.4800615240574597</c:v>
                </c:pt>
                <c:pt idx="74">
                  <c:v>4.0729435015197097</c:v>
                </c:pt>
                <c:pt idx="75">
                  <c:v>6.0528624455021296</c:v>
                </c:pt>
                <c:pt idx="76">
                  <c:v>5.8438054595840701</c:v>
                </c:pt>
                <c:pt idx="77">
                  <c:v>6.5972435793262498</c:v>
                </c:pt>
                <c:pt idx="78">
                  <c:v>8.6795771729965505</c:v>
                </c:pt>
                <c:pt idx="79">
                  <c:v>7.5636811741674803</c:v>
                </c:pt>
                <c:pt idx="80">
                  <c:v>6.8300271867652</c:v>
                </c:pt>
                <c:pt idx="81">
                  <c:v>9.2883235215424005</c:v>
                </c:pt>
                <c:pt idx="82">
                  <c:v>7.4756931812956502</c:v>
                </c:pt>
                <c:pt idx="83">
                  <c:v>5.7012767577803301</c:v>
                </c:pt>
                <c:pt idx="84">
                  <c:v>5.2085284639871796</c:v>
                </c:pt>
                <c:pt idx="85">
                  <c:v>4.4608067280018897</c:v>
                </c:pt>
                <c:pt idx="86">
                  <c:v>6.29826044710678</c:v>
                </c:pt>
                <c:pt idx="87">
                  <c:v>5.7922451439538101</c:v>
                </c:pt>
                <c:pt idx="88">
                  <c:v>5.9629420963298596</c:v>
                </c:pt>
                <c:pt idx="89">
                  <c:v>5.9004383324210696</c:v>
                </c:pt>
                <c:pt idx="90">
                  <c:v>6.5300050884335796</c:v>
                </c:pt>
                <c:pt idx="91">
                  <c:v>8.4666780278883493</c:v>
                </c:pt>
                <c:pt idx="92">
                  <c:v>8.8136589977905597</c:v>
                </c:pt>
                <c:pt idx="93">
                  <c:v>8.6406993159631291</c:v>
                </c:pt>
                <c:pt idx="94">
                  <c:v>7.8355061789253799</c:v>
                </c:pt>
                <c:pt idx="95">
                  <c:v>9.1554913957327795</c:v>
                </c:pt>
                <c:pt idx="96">
                  <c:v>11.685495360364101</c:v>
                </c:pt>
                <c:pt idx="97">
                  <c:v>10.5780396616902</c:v>
                </c:pt>
                <c:pt idx="98">
                  <c:v>9.5421415228311499</c:v>
                </c:pt>
                <c:pt idx="99">
                  <c:v>9.0364929805522305</c:v>
                </c:pt>
                <c:pt idx="100">
                  <c:v>7.5707404553307898</c:v>
                </c:pt>
                <c:pt idx="101">
                  <c:v>7.6035252094880104</c:v>
                </c:pt>
                <c:pt idx="102">
                  <c:v>8.1963808076728206</c:v>
                </c:pt>
                <c:pt idx="103">
                  <c:v>7.8706481621394699</c:v>
                </c:pt>
                <c:pt idx="104">
                  <c:v>7.25809470370569</c:v>
                </c:pt>
                <c:pt idx="105">
                  <c:v>8.41311685651098</c:v>
                </c:pt>
                <c:pt idx="106">
                  <c:v>7.1645799179634801</c:v>
                </c:pt>
                <c:pt idx="107">
                  <c:v>6.5880549750839901</c:v>
                </c:pt>
                <c:pt idx="108">
                  <c:v>6.7685216405643596</c:v>
                </c:pt>
                <c:pt idx="109">
                  <c:v>7.5680098178392301</c:v>
                </c:pt>
                <c:pt idx="110">
                  <c:v>7.0556353232099003</c:v>
                </c:pt>
                <c:pt idx="111">
                  <c:v>8.4175417989183501</c:v>
                </c:pt>
                <c:pt idx="112">
                  <c:v>10.2957517795695</c:v>
                </c:pt>
                <c:pt idx="113">
                  <c:v>10.4417415683619</c:v>
                </c:pt>
                <c:pt idx="114">
                  <c:v>9.3550946331177496</c:v>
                </c:pt>
                <c:pt idx="115">
                  <c:v>9.4569595898842103</c:v>
                </c:pt>
                <c:pt idx="116">
                  <c:v>8.4630214399143107</c:v>
                </c:pt>
                <c:pt idx="117">
                  <c:v>7.2331298247687297</c:v>
                </c:pt>
                <c:pt idx="118">
                  <c:v>7.6191987898752496</c:v>
                </c:pt>
                <c:pt idx="119">
                  <c:v>8.0920825056076104</c:v>
                </c:pt>
                <c:pt idx="120">
                  <c:v>7.5003248968116401</c:v>
                </c:pt>
                <c:pt idx="121">
                  <c:v>7.2728629711177302</c:v>
                </c:pt>
                <c:pt idx="122">
                  <c:v>8.3150619118825606</c:v>
                </c:pt>
                <c:pt idx="123">
                  <c:v>8.1861224276273994</c:v>
                </c:pt>
                <c:pt idx="124">
                  <c:v>7.9582035632258004</c:v>
                </c:pt>
                <c:pt idx="125">
                  <c:v>8.3843583420734298</c:v>
                </c:pt>
                <c:pt idx="126">
                  <c:v>9.2400929723399603</c:v>
                </c:pt>
                <c:pt idx="127">
                  <c:v>10.5200595106697</c:v>
                </c:pt>
                <c:pt idx="128">
                  <c:v>10.6681271774255</c:v>
                </c:pt>
                <c:pt idx="129">
                  <c:v>10.059797456338501</c:v>
                </c:pt>
                <c:pt idx="130">
                  <c:v>10.6549616930469</c:v>
                </c:pt>
                <c:pt idx="131">
                  <c:v>10.7978332180938</c:v>
                </c:pt>
                <c:pt idx="132">
                  <c:v>11.4763901195878</c:v>
                </c:pt>
                <c:pt idx="133">
                  <c:v>10.790109409716599</c:v>
                </c:pt>
                <c:pt idx="134">
                  <c:v>7.0826783189716203</c:v>
                </c:pt>
                <c:pt idx="135">
                  <c:v>8.4895478316195891</c:v>
                </c:pt>
                <c:pt idx="136">
                  <c:v>7.2934770889679204</c:v>
                </c:pt>
                <c:pt idx="137">
                  <c:v>6.9050107284689899</c:v>
                </c:pt>
                <c:pt idx="138">
                  <c:v>5.2905252400661604</c:v>
                </c:pt>
                <c:pt idx="139">
                  <c:v>3.9893949186312501</c:v>
                </c:pt>
                <c:pt idx="140">
                  <c:v>3.2446738756220701</c:v>
                </c:pt>
                <c:pt idx="141">
                  <c:v>2.0963825804458298</c:v>
                </c:pt>
                <c:pt idx="142">
                  <c:v>0.20683517070346699</c:v>
                </c:pt>
                <c:pt idx="143">
                  <c:v>-0.171685298406521</c:v>
                </c:pt>
                <c:pt idx="144">
                  <c:v>-1.6397898280626899</c:v>
                </c:pt>
                <c:pt idx="145">
                  <c:v>-2.82368612978332</c:v>
                </c:pt>
                <c:pt idx="146">
                  <c:v>-2.7227719113294002</c:v>
                </c:pt>
                <c:pt idx="147">
                  <c:v>-2.2208271298476401</c:v>
                </c:pt>
                <c:pt idx="148">
                  <c:v>-1.6561448701618999</c:v>
                </c:pt>
                <c:pt idx="149">
                  <c:v>-1.05463168657894</c:v>
                </c:pt>
                <c:pt idx="150">
                  <c:v>-1.3277688255230999</c:v>
                </c:pt>
                <c:pt idx="151">
                  <c:v>-1.3500693378009601</c:v>
                </c:pt>
                <c:pt idx="152">
                  <c:v>3.7774634482471002E-2</c:v>
                </c:pt>
                <c:pt idx="153">
                  <c:v>0.45286546472789002</c:v>
                </c:pt>
                <c:pt idx="154">
                  <c:v>-0.71007141975990695</c:v>
                </c:pt>
                <c:pt idx="155">
                  <c:v>-1.8079939639085301</c:v>
                </c:pt>
                <c:pt idx="156">
                  <c:v>-1.3583241970420901</c:v>
                </c:pt>
                <c:pt idx="157">
                  <c:v>-1.4952637254946201E-2</c:v>
                </c:pt>
                <c:pt idx="158">
                  <c:v>6.5926772605756995E-2</c:v>
                </c:pt>
                <c:pt idx="159">
                  <c:v>-0.17123664310735801</c:v>
                </c:pt>
                <c:pt idx="160">
                  <c:v>-0.454599760090797</c:v>
                </c:pt>
                <c:pt idx="161">
                  <c:v>1.5863076510351199</c:v>
                </c:pt>
                <c:pt idx="162">
                  <c:v>3.0457630059988201</c:v>
                </c:pt>
                <c:pt idx="163">
                  <c:v>2.1702335366841501</c:v>
                </c:pt>
                <c:pt idx="164">
                  <c:v>2.05389697837126</c:v>
                </c:pt>
                <c:pt idx="165">
                  <c:v>3.1762820050596399</c:v>
                </c:pt>
                <c:pt idx="166">
                  <c:v>4.3603509277025099</c:v>
                </c:pt>
                <c:pt idx="167">
                  <c:v>2.6373216434126698</c:v>
                </c:pt>
                <c:pt idx="168">
                  <c:v>1.8563031160127601</c:v>
                </c:pt>
                <c:pt idx="169">
                  <c:v>2.1077368749733099</c:v>
                </c:pt>
                <c:pt idx="170">
                  <c:v>1.99353841450351</c:v>
                </c:pt>
                <c:pt idx="171">
                  <c:v>2.4180709397923899</c:v>
                </c:pt>
                <c:pt idx="172">
                  <c:v>2.1942044266074499</c:v>
                </c:pt>
                <c:pt idx="173">
                  <c:v>1.64600899073267</c:v>
                </c:pt>
                <c:pt idx="174">
                  <c:v>0.53019462909542003</c:v>
                </c:pt>
                <c:pt idx="175">
                  <c:v>-0.48375908834669601</c:v>
                </c:pt>
                <c:pt idx="176">
                  <c:v>1.19404815193991</c:v>
                </c:pt>
                <c:pt idx="177">
                  <c:v>0.47069896796813099</c:v>
                </c:pt>
                <c:pt idx="178">
                  <c:v>0.79832334559564999</c:v>
                </c:pt>
                <c:pt idx="179">
                  <c:v>-0.67580513168156997</c:v>
                </c:pt>
                <c:pt idx="180">
                  <c:v>-1.38383819122664</c:v>
                </c:pt>
                <c:pt idx="181">
                  <c:v>-0.172611366103533</c:v>
                </c:pt>
                <c:pt idx="182">
                  <c:v>-2.2612130114666E-2</c:v>
                </c:pt>
                <c:pt idx="183">
                  <c:v>-0.60580211036796705</c:v>
                </c:pt>
                <c:pt idx="184">
                  <c:v>7.89049583482309E-2</c:v>
                </c:pt>
                <c:pt idx="185">
                  <c:v>-0.81632622177882597</c:v>
                </c:pt>
                <c:pt idx="186">
                  <c:v>-1.58541513908109</c:v>
                </c:pt>
                <c:pt idx="187">
                  <c:v>-2.1947086343713602</c:v>
                </c:pt>
                <c:pt idx="188">
                  <c:v>-1.9811386301606499</c:v>
                </c:pt>
                <c:pt idx="189">
                  <c:v>-1.6634340122576601</c:v>
                </c:pt>
                <c:pt idx="190">
                  <c:v>-2.6966489748790901</c:v>
                </c:pt>
                <c:pt idx="191">
                  <c:v>-2.2525896698514898</c:v>
                </c:pt>
                <c:pt idx="192">
                  <c:v>-3.2944077173087698</c:v>
                </c:pt>
                <c:pt idx="193">
                  <c:v>-3.7181328570161698</c:v>
                </c:pt>
                <c:pt idx="194">
                  <c:v>-4.1517091187820903</c:v>
                </c:pt>
                <c:pt idx="195">
                  <c:v>-4.6293405863058501</c:v>
                </c:pt>
                <c:pt idx="196">
                  <c:v>-5.2814688534318304</c:v>
                </c:pt>
                <c:pt idx="197">
                  <c:v>-5.5385707663329997</c:v>
                </c:pt>
                <c:pt idx="198">
                  <c:v>-5.7837830273033397</c:v>
                </c:pt>
                <c:pt idx="199">
                  <c:v>-5.97509502576359</c:v>
                </c:pt>
                <c:pt idx="200">
                  <c:v>-7.3677569354870602</c:v>
                </c:pt>
                <c:pt idx="201">
                  <c:v>-7.2691845517875304</c:v>
                </c:pt>
                <c:pt idx="202">
                  <c:v>-8.4470534368365708</c:v>
                </c:pt>
                <c:pt idx="203">
                  <c:v>-8.6002369917709292</c:v>
                </c:pt>
                <c:pt idx="204">
                  <c:v>-7.8508079160665503</c:v>
                </c:pt>
                <c:pt idx="205">
                  <c:v>-8.9021901327589195</c:v>
                </c:pt>
                <c:pt idx="206">
                  <c:v>-10.902804708341099</c:v>
                </c:pt>
                <c:pt idx="207">
                  <c:v>-11.963430790401301</c:v>
                </c:pt>
                <c:pt idx="208">
                  <c:v>-9.7136715434609897</c:v>
                </c:pt>
                <c:pt idx="209">
                  <c:v>-9.1943816212440499</c:v>
                </c:pt>
                <c:pt idx="210">
                  <c:v>-8.2057774026868397</c:v>
                </c:pt>
                <c:pt idx="211">
                  <c:v>-7.7692546504046502</c:v>
                </c:pt>
                <c:pt idx="212">
                  <c:v>-7.3636852940592297</c:v>
                </c:pt>
                <c:pt idx="213">
                  <c:v>-5.8699778708924502</c:v>
                </c:pt>
                <c:pt idx="214">
                  <c:v>-6.5667044413277402</c:v>
                </c:pt>
                <c:pt idx="215">
                  <c:v>-5.2331685560466497</c:v>
                </c:pt>
                <c:pt idx="216">
                  <c:v>-6.1891655590226602</c:v>
                </c:pt>
                <c:pt idx="217">
                  <c:v>-6.2952269348488397</c:v>
                </c:pt>
                <c:pt idx="218">
                  <c:v>-7.5277027620746804</c:v>
                </c:pt>
                <c:pt idx="219">
                  <c:v>-7.5728335558122897</c:v>
                </c:pt>
                <c:pt idx="220">
                  <c:v>-7.7042922098412996</c:v>
                </c:pt>
                <c:pt idx="221">
                  <c:v>-8.6181732256795005</c:v>
                </c:pt>
                <c:pt idx="222">
                  <c:v>-8.3703826287587102</c:v>
                </c:pt>
                <c:pt idx="223">
                  <c:v>-8.3800876816629692</c:v>
                </c:pt>
                <c:pt idx="224">
                  <c:v>-7.0556786206879396</c:v>
                </c:pt>
                <c:pt idx="225">
                  <c:v>-6.2380024771165496</c:v>
                </c:pt>
                <c:pt idx="226">
                  <c:v>-5.2988593547431098</c:v>
                </c:pt>
                <c:pt idx="227">
                  <c:v>-6.3836467665141399</c:v>
                </c:pt>
                <c:pt idx="228">
                  <c:v>-8.4908391244136201</c:v>
                </c:pt>
                <c:pt idx="229">
                  <c:v>-8.3443653725834697</c:v>
                </c:pt>
                <c:pt idx="230">
                  <c:v>-8.9337000385948002</c:v>
                </c:pt>
                <c:pt idx="231">
                  <c:v>-8.0422400418415503</c:v>
                </c:pt>
                <c:pt idx="232">
                  <c:v>-7.9407315556025502</c:v>
                </c:pt>
                <c:pt idx="233">
                  <c:v>-8.4249345241506894</c:v>
                </c:pt>
                <c:pt idx="234">
                  <c:v>-8.5042731862130996</c:v>
                </c:pt>
                <c:pt idx="235">
                  <c:v>-10.0012363279341</c:v>
                </c:pt>
                <c:pt idx="236">
                  <c:v>-10.6015947423358</c:v>
                </c:pt>
                <c:pt idx="237">
                  <c:v>-12.461631172894499</c:v>
                </c:pt>
                <c:pt idx="238">
                  <c:v>-12.033597891706201</c:v>
                </c:pt>
                <c:pt idx="239">
                  <c:v>-14.726792334109099</c:v>
                </c:pt>
                <c:pt idx="240">
                  <c:v>-15.356139145493399</c:v>
                </c:pt>
                <c:pt idx="241">
                  <c:v>-14.6167361091721</c:v>
                </c:pt>
                <c:pt idx="242">
                  <c:v>-15.335935533297</c:v>
                </c:pt>
                <c:pt idx="243">
                  <c:v>-15.061777260404901</c:v>
                </c:pt>
                <c:pt idx="244">
                  <c:v>-14.334728200230201</c:v>
                </c:pt>
                <c:pt idx="245">
                  <c:v>-13.2548276735697</c:v>
                </c:pt>
                <c:pt idx="246">
                  <c:v>-13.6485591747741</c:v>
                </c:pt>
                <c:pt idx="247">
                  <c:v>-13.397810508414601</c:v>
                </c:pt>
                <c:pt idx="248">
                  <c:v>-11.6010223879702</c:v>
                </c:pt>
                <c:pt idx="249">
                  <c:v>-12.4271089070978</c:v>
                </c:pt>
                <c:pt idx="250">
                  <c:v>-12.203857208217499</c:v>
                </c:pt>
                <c:pt idx="251">
                  <c:v>-12.4893983771309</c:v>
                </c:pt>
                <c:pt idx="252">
                  <c:v>-14.6539078034032</c:v>
                </c:pt>
                <c:pt idx="253">
                  <c:v>-13.9831050235187</c:v>
                </c:pt>
                <c:pt idx="254">
                  <c:v>-15.171611483560101</c:v>
                </c:pt>
                <c:pt idx="255">
                  <c:v>-15.466358161370399</c:v>
                </c:pt>
                <c:pt idx="256">
                  <c:v>-15.374564964071499</c:v>
                </c:pt>
                <c:pt idx="257">
                  <c:v>-15.5603536119017</c:v>
                </c:pt>
                <c:pt idx="258">
                  <c:v>-14.4707384300592</c:v>
                </c:pt>
                <c:pt idx="259">
                  <c:v>-14.993332872890701</c:v>
                </c:pt>
                <c:pt idx="260">
                  <c:v>-14.696329639534101</c:v>
                </c:pt>
                <c:pt idx="261">
                  <c:v>-13.717658905384001</c:v>
                </c:pt>
                <c:pt idx="262">
                  <c:v>-13.861088955143201</c:v>
                </c:pt>
                <c:pt idx="263">
                  <c:v>-13.8034484094952</c:v>
                </c:pt>
                <c:pt idx="264">
                  <c:v>-13.820776765442</c:v>
                </c:pt>
                <c:pt idx="265">
                  <c:v>-14.0578186153431</c:v>
                </c:pt>
                <c:pt idx="266">
                  <c:v>-14.6812151343842</c:v>
                </c:pt>
                <c:pt idx="267">
                  <c:v>-14.2733344765798</c:v>
                </c:pt>
                <c:pt idx="268">
                  <c:v>-15.0728607137744</c:v>
                </c:pt>
                <c:pt idx="269">
                  <c:v>-14.140137979447401</c:v>
                </c:pt>
                <c:pt idx="270">
                  <c:v>-13.359868115772199</c:v>
                </c:pt>
                <c:pt idx="271">
                  <c:v>-12.049248612116701</c:v>
                </c:pt>
                <c:pt idx="272">
                  <c:v>-11.7314278121959</c:v>
                </c:pt>
                <c:pt idx="273">
                  <c:v>-11.0933268315218</c:v>
                </c:pt>
                <c:pt idx="274">
                  <c:v>-12.4369395408245</c:v>
                </c:pt>
                <c:pt idx="275">
                  <c:v>-13.4833947388535</c:v>
                </c:pt>
                <c:pt idx="276">
                  <c:v>-14.1978328584871</c:v>
                </c:pt>
                <c:pt idx="277">
                  <c:v>-14.6587201233303</c:v>
                </c:pt>
                <c:pt idx="278">
                  <c:v>-13.585732710454201</c:v>
                </c:pt>
                <c:pt idx="279">
                  <c:v>-13.534269494142</c:v>
                </c:pt>
                <c:pt idx="280">
                  <c:v>-13.951351333310299</c:v>
                </c:pt>
                <c:pt idx="281">
                  <c:v>-14.8143809334232</c:v>
                </c:pt>
                <c:pt idx="282">
                  <c:v>-14.2129363846765</c:v>
                </c:pt>
                <c:pt idx="283">
                  <c:v>-14.164390610563199</c:v>
                </c:pt>
                <c:pt idx="284">
                  <c:v>-14.0624023449907</c:v>
                </c:pt>
                <c:pt idx="285">
                  <c:v>-13.4653667707822</c:v>
                </c:pt>
                <c:pt idx="286">
                  <c:v>-13.095922151416501</c:v>
                </c:pt>
                <c:pt idx="287">
                  <c:v>-13.3985922660457</c:v>
                </c:pt>
                <c:pt idx="288">
                  <c:v>-13.145071876861101</c:v>
                </c:pt>
                <c:pt idx="289">
                  <c:v>-13.960490236705001</c:v>
                </c:pt>
                <c:pt idx="290">
                  <c:v>-11.6637869948439</c:v>
                </c:pt>
                <c:pt idx="291">
                  <c:v>-14.1416554898725</c:v>
                </c:pt>
                <c:pt idx="292">
                  <c:v>-13.434762589401201</c:v>
                </c:pt>
                <c:pt idx="293">
                  <c:v>-11.322400836746899</c:v>
                </c:pt>
                <c:pt idx="294">
                  <c:v>-13.364457758915</c:v>
                </c:pt>
                <c:pt idx="295">
                  <c:v>-14.076271970627101</c:v>
                </c:pt>
                <c:pt idx="296">
                  <c:v>-11.6714910689294</c:v>
                </c:pt>
                <c:pt idx="297">
                  <c:v>-11.667356367712699</c:v>
                </c:pt>
                <c:pt idx="298">
                  <c:v>-11.8888068955583</c:v>
                </c:pt>
                <c:pt idx="299">
                  <c:v>-10.9023398443312</c:v>
                </c:pt>
                <c:pt idx="300">
                  <c:v>-11.355002871676801</c:v>
                </c:pt>
                <c:pt idx="301">
                  <c:v>-11.2631852020418</c:v>
                </c:pt>
                <c:pt idx="302">
                  <c:v>-9.1561187346161805</c:v>
                </c:pt>
                <c:pt idx="303">
                  <c:v>-8.4786608017920706</c:v>
                </c:pt>
                <c:pt idx="304">
                  <c:v>-8.7898217682729491</c:v>
                </c:pt>
                <c:pt idx="305">
                  <c:v>-9.9338316751760196</c:v>
                </c:pt>
                <c:pt idx="306">
                  <c:v>-9.3485109150046206</c:v>
                </c:pt>
                <c:pt idx="307">
                  <c:v>-8.5727578926422208</c:v>
                </c:pt>
                <c:pt idx="308">
                  <c:v>-10.156032916663399</c:v>
                </c:pt>
                <c:pt idx="309">
                  <c:v>-9.6574918979834194</c:v>
                </c:pt>
                <c:pt idx="310">
                  <c:v>-8.5573892190312009</c:v>
                </c:pt>
                <c:pt idx="311">
                  <c:v>-8.5029044761492898</c:v>
                </c:pt>
                <c:pt idx="312">
                  <c:v>-7.2040297664269799</c:v>
                </c:pt>
                <c:pt idx="313">
                  <c:v>-7.7144229436192902</c:v>
                </c:pt>
                <c:pt idx="314">
                  <c:v>-9.3549320526183006</c:v>
                </c:pt>
                <c:pt idx="315">
                  <c:v>-8.2805040978856592</c:v>
                </c:pt>
                <c:pt idx="316">
                  <c:v>-8.1400303023495493</c:v>
                </c:pt>
                <c:pt idx="317">
                  <c:v>-7.81946784485846</c:v>
                </c:pt>
                <c:pt idx="318">
                  <c:v>-5.7651072075895202</c:v>
                </c:pt>
                <c:pt idx="319">
                  <c:v>-3.43941988454438</c:v>
                </c:pt>
                <c:pt idx="320">
                  <c:v>-2.0018986773559</c:v>
                </c:pt>
                <c:pt idx="321">
                  <c:v>-2.46241568325632</c:v>
                </c:pt>
                <c:pt idx="322">
                  <c:v>-0.84558893731107099</c:v>
                </c:pt>
                <c:pt idx="323">
                  <c:v>-0.88486897214446003</c:v>
                </c:pt>
                <c:pt idx="324">
                  <c:v>-1.0671903906145901</c:v>
                </c:pt>
                <c:pt idx="325">
                  <c:v>0.124629131823769</c:v>
                </c:pt>
                <c:pt idx="326">
                  <c:v>-0.92709261836219903</c:v>
                </c:pt>
                <c:pt idx="327">
                  <c:v>-2.4811326994799798</c:v>
                </c:pt>
                <c:pt idx="328">
                  <c:v>-2.1195038897015799</c:v>
                </c:pt>
                <c:pt idx="329">
                  <c:v>-3.7274523233616299</c:v>
                </c:pt>
                <c:pt idx="330">
                  <c:v>-2.20624234949572</c:v>
                </c:pt>
                <c:pt idx="331">
                  <c:v>-1.8683267676968001</c:v>
                </c:pt>
                <c:pt idx="332">
                  <c:v>-1.86074369314231</c:v>
                </c:pt>
                <c:pt idx="333">
                  <c:v>-1.7169811773646</c:v>
                </c:pt>
                <c:pt idx="334">
                  <c:v>-3.94654279609238</c:v>
                </c:pt>
                <c:pt idx="335">
                  <c:v>-4.58174967007721</c:v>
                </c:pt>
                <c:pt idx="336">
                  <c:v>-6.2460469302363002</c:v>
                </c:pt>
                <c:pt idx="337">
                  <c:v>-6.0351494547113704</c:v>
                </c:pt>
                <c:pt idx="338">
                  <c:v>-4.0914004197438203</c:v>
                </c:pt>
                <c:pt idx="339">
                  <c:v>-4.5687424276668001</c:v>
                </c:pt>
                <c:pt idx="340">
                  <c:v>-4.9224035302219997</c:v>
                </c:pt>
                <c:pt idx="341">
                  <c:v>-4.9850854092948103</c:v>
                </c:pt>
                <c:pt idx="342">
                  <c:v>-5.8435972684485504</c:v>
                </c:pt>
                <c:pt idx="343">
                  <c:v>-6.7059136866609697</c:v>
                </c:pt>
                <c:pt idx="344">
                  <c:v>-6.9267310310682797</c:v>
                </c:pt>
                <c:pt idx="345">
                  <c:v>-7.0219214129184602</c:v>
                </c:pt>
                <c:pt idx="346">
                  <c:v>-7.6624338119461504</c:v>
                </c:pt>
                <c:pt idx="347">
                  <c:v>-6.1282872705725904</c:v>
                </c:pt>
                <c:pt idx="348">
                  <c:v>-6.44851622856494</c:v>
                </c:pt>
                <c:pt idx="349">
                  <c:v>-6.6641862569675299</c:v>
                </c:pt>
                <c:pt idx="350">
                  <c:v>-7.9459861914186396</c:v>
                </c:pt>
                <c:pt idx="351">
                  <c:v>-10.2275151227478</c:v>
                </c:pt>
                <c:pt idx="352">
                  <c:v>-11.7309711743634</c:v>
                </c:pt>
                <c:pt idx="353">
                  <c:v>-12.456159076863299</c:v>
                </c:pt>
                <c:pt idx="354">
                  <c:v>-12.3888984962785</c:v>
                </c:pt>
                <c:pt idx="355">
                  <c:v>-10.0111617470005</c:v>
                </c:pt>
                <c:pt idx="356">
                  <c:v>-9.0944602304212694</c:v>
                </c:pt>
                <c:pt idx="357">
                  <c:v>-8.5175069605911595</c:v>
                </c:pt>
                <c:pt idx="358">
                  <c:v>-8.9862980850272294</c:v>
                </c:pt>
                <c:pt idx="359">
                  <c:v>-8.1149044600400906</c:v>
                </c:pt>
                <c:pt idx="360">
                  <c:v>-6.9302600704720501</c:v>
                </c:pt>
                <c:pt idx="361">
                  <c:v>-6.3675568540772503</c:v>
                </c:pt>
                <c:pt idx="362">
                  <c:v>-7.1911208196755902</c:v>
                </c:pt>
                <c:pt idx="363">
                  <c:v>-7.38361126155759</c:v>
                </c:pt>
                <c:pt idx="364">
                  <c:v>-9.1474143461484196</c:v>
                </c:pt>
                <c:pt idx="365">
                  <c:v>-9.50402301289148</c:v>
                </c:pt>
                <c:pt idx="366">
                  <c:v>-10.1559874803215</c:v>
                </c:pt>
                <c:pt idx="367">
                  <c:v>-10.2472514070272</c:v>
                </c:pt>
                <c:pt idx="368">
                  <c:v>-11.589031144646301</c:v>
                </c:pt>
                <c:pt idx="369">
                  <c:v>-10.7007527208824</c:v>
                </c:pt>
                <c:pt idx="370">
                  <c:v>-11.7224243092209</c:v>
                </c:pt>
                <c:pt idx="371">
                  <c:v>-11.694977316963699</c:v>
                </c:pt>
                <c:pt idx="372">
                  <c:v>-11.7555782328837</c:v>
                </c:pt>
                <c:pt idx="373">
                  <c:v>-11.2159189925228</c:v>
                </c:pt>
                <c:pt idx="374">
                  <c:v>-11.618681213490399</c:v>
                </c:pt>
                <c:pt idx="375">
                  <c:v>-12.287779852795801</c:v>
                </c:pt>
                <c:pt idx="376">
                  <c:v>-12.2556730297092</c:v>
                </c:pt>
                <c:pt idx="377">
                  <c:v>-11.608701306868101</c:v>
                </c:pt>
                <c:pt idx="378">
                  <c:v>-11.348515339602599</c:v>
                </c:pt>
                <c:pt idx="379">
                  <c:v>-13.8326313555662</c:v>
                </c:pt>
                <c:pt idx="380">
                  <c:v>-15.422219999742</c:v>
                </c:pt>
                <c:pt idx="381">
                  <c:v>-16.6933444906043</c:v>
                </c:pt>
                <c:pt idx="382">
                  <c:v>-16.816348744890501</c:v>
                </c:pt>
                <c:pt idx="383">
                  <c:v>-15.3772389548605</c:v>
                </c:pt>
                <c:pt idx="384">
                  <c:v>-14.100011757523999</c:v>
                </c:pt>
                <c:pt idx="385">
                  <c:v>-14.989605012463199</c:v>
                </c:pt>
                <c:pt idx="386">
                  <c:v>-15.528908862327899</c:v>
                </c:pt>
                <c:pt idx="387">
                  <c:v>-16.343342348535799</c:v>
                </c:pt>
                <c:pt idx="388">
                  <c:v>-15.6289712075642</c:v>
                </c:pt>
                <c:pt idx="389">
                  <c:v>-16.018151880919199</c:v>
                </c:pt>
                <c:pt idx="390">
                  <c:v>-15.443557835207301</c:v>
                </c:pt>
                <c:pt idx="391">
                  <c:v>-13.9799055599019</c:v>
                </c:pt>
                <c:pt idx="392">
                  <c:v>-14.0149515071466</c:v>
                </c:pt>
                <c:pt idx="393">
                  <c:v>-13.478586453362</c:v>
                </c:pt>
                <c:pt idx="394">
                  <c:v>-12.500685748304299</c:v>
                </c:pt>
                <c:pt idx="395">
                  <c:v>-13.915904386849499</c:v>
                </c:pt>
                <c:pt idx="396">
                  <c:v>-13.5963315904452</c:v>
                </c:pt>
                <c:pt idx="397">
                  <c:v>-13.5453636563673</c:v>
                </c:pt>
                <c:pt idx="398">
                  <c:v>-12.7643525399239</c:v>
                </c:pt>
                <c:pt idx="399">
                  <c:v>-12.955143118802701</c:v>
                </c:pt>
              </c:numCache>
            </c:numRef>
          </c:yVal>
          <c:smooth val="1"/>
          <c:extLst>
            <c:ext xmlns:c16="http://schemas.microsoft.com/office/drawing/2014/chart" uri="{C3380CC4-5D6E-409C-BE32-E72D297353CC}">
              <c16:uniqueId val="{00000000-AEC4-A94E-A3E6-494F9C9B7A65}"/>
            </c:ext>
          </c:extLst>
        </c:ser>
        <c:dLbls>
          <c:showLegendKey val="0"/>
          <c:showVal val="0"/>
          <c:showCatName val="0"/>
          <c:showSerName val="0"/>
          <c:showPercent val="0"/>
          <c:showBubbleSize val="0"/>
        </c:dLbls>
        <c:axId val="1375733792"/>
        <c:axId val="1339491072"/>
      </c:scatterChart>
      <c:valAx>
        <c:axId val="1375733792"/>
        <c:scaling>
          <c:orientation val="minMax"/>
        </c:scaling>
        <c:delete val="1"/>
        <c:axPos val="b"/>
        <c:majorTickMark val="none"/>
        <c:minorTickMark val="none"/>
        <c:tickLblPos val="nextTo"/>
        <c:crossAx val="1339491072"/>
        <c:crosses val="autoZero"/>
        <c:crossBetween val="midCat"/>
      </c:valAx>
      <c:valAx>
        <c:axId val="1339491072"/>
        <c:scaling>
          <c:orientation val="minMax"/>
        </c:scaling>
        <c:delete val="1"/>
        <c:axPos val="l"/>
        <c:numFmt formatCode="General" sourceLinked="1"/>
        <c:majorTickMark val="none"/>
        <c:minorTickMark val="none"/>
        <c:tickLblPos val="nextTo"/>
        <c:crossAx val="1375733792"/>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spPr>
            <a:ln w="9525" cap="rnd">
              <a:solidFill>
                <a:schemeClr val="tx1"/>
              </a:solidFill>
              <a:round/>
            </a:ln>
            <a:effectLst/>
          </c:spPr>
          <c:marker>
            <c:symbol val="none"/>
          </c:marker>
          <c:yVal>
            <c:numRef>
              <c:f>ok!$D$2:$D$401</c:f>
              <c:numCache>
                <c:formatCode>General</c:formatCode>
                <c:ptCount val="400"/>
                <c:pt idx="0">
                  <c:v>0.30660382392240698</c:v>
                </c:pt>
                <c:pt idx="1">
                  <c:v>-0.77866703186452502</c:v>
                </c:pt>
                <c:pt idx="2">
                  <c:v>-0.99321965251212996</c:v>
                </c:pt>
                <c:pt idx="3">
                  <c:v>-0.44056674165512699</c:v>
                </c:pt>
                <c:pt idx="4">
                  <c:v>-1.5507695768021299</c:v>
                </c:pt>
                <c:pt idx="5">
                  <c:v>-1.00897951164811</c:v>
                </c:pt>
                <c:pt idx="6">
                  <c:v>-3.1297713482115102</c:v>
                </c:pt>
                <c:pt idx="7">
                  <c:v>-3.3563946876955502</c:v>
                </c:pt>
                <c:pt idx="8">
                  <c:v>-2.8478199268550899</c:v>
                </c:pt>
                <c:pt idx="9">
                  <c:v>-2.6242687533059601</c:v>
                </c:pt>
                <c:pt idx="10">
                  <c:v>-2.3280079754966301</c:v>
                </c:pt>
                <c:pt idx="11">
                  <c:v>-1.5449869729697701</c:v>
                </c:pt>
                <c:pt idx="12">
                  <c:v>-2.6066845641992198</c:v>
                </c:pt>
                <c:pt idx="13">
                  <c:v>-0.91731911347380501</c:v>
                </c:pt>
                <c:pt idx="14">
                  <c:v>-0.81661092885160502</c:v>
                </c:pt>
                <c:pt idx="15">
                  <c:v>1.8376345563432399</c:v>
                </c:pt>
                <c:pt idx="16">
                  <c:v>0.45875014478825699</c:v>
                </c:pt>
                <c:pt idx="17">
                  <c:v>0.99904764261199996</c:v>
                </c:pt>
                <c:pt idx="18">
                  <c:v>0.16600619104132699</c:v>
                </c:pt>
                <c:pt idx="19">
                  <c:v>0.65909485151060399</c:v>
                </c:pt>
                <c:pt idx="20">
                  <c:v>1.62531235966424</c:v>
                </c:pt>
                <c:pt idx="21">
                  <c:v>2.9924952413766599</c:v>
                </c:pt>
                <c:pt idx="22">
                  <c:v>2.89519112356699</c:v>
                </c:pt>
                <c:pt idx="23">
                  <c:v>3.1451472127696301</c:v>
                </c:pt>
                <c:pt idx="24">
                  <c:v>2.1619610686706698</c:v>
                </c:pt>
                <c:pt idx="25">
                  <c:v>1.9496537172207999</c:v>
                </c:pt>
                <c:pt idx="26">
                  <c:v>3.5149809150495401</c:v>
                </c:pt>
                <c:pt idx="27">
                  <c:v>4.2096747015008704</c:v>
                </c:pt>
                <c:pt idx="28">
                  <c:v>4.8705589503440798</c:v>
                </c:pt>
                <c:pt idx="29">
                  <c:v>3.9649038975650801</c:v>
                </c:pt>
                <c:pt idx="30">
                  <c:v>4.1975265000184301</c:v>
                </c:pt>
                <c:pt idx="31">
                  <c:v>3.9129871699540399</c:v>
                </c:pt>
                <c:pt idx="32">
                  <c:v>5.1766013742571904</c:v>
                </c:pt>
                <c:pt idx="33">
                  <c:v>6.9537978428770497</c:v>
                </c:pt>
                <c:pt idx="34">
                  <c:v>7.2447025710085899</c:v>
                </c:pt>
                <c:pt idx="35">
                  <c:v>6.4686242545959702</c:v>
                </c:pt>
                <c:pt idx="36">
                  <c:v>6.5308563058463598</c:v>
                </c:pt>
                <c:pt idx="37">
                  <c:v>6.0016382035626901</c:v>
                </c:pt>
                <c:pt idx="38">
                  <c:v>6.77864594521649</c:v>
                </c:pt>
                <c:pt idx="39">
                  <c:v>8.0472882999792592</c:v>
                </c:pt>
                <c:pt idx="40">
                  <c:v>7.11141444962833</c:v>
                </c:pt>
                <c:pt idx="41">
                  <c:v>7.5778269951590804</c:v>
                </c:pt>
                <c:pt idx="42">
                  <c:v>5.7787813720721104</c:v>
                </c:pt>
                <c:pt idx="43">
                  <c:v>4.1374846317342397</c:v>
                </c:pt>
                <c:pt idx="44">
                  <c:v>4.5273844963928997</c:v>
                </c:pt>
                <c:pt idx="45">
                  <c:v>3.3988568692802601</c:v>
                </c:pt>
                <c:pt idx="46">
                  <c:v>2.9081792261871802</c:v>
                </c:pt>
                <c:pt idx="47">
                  <c:v>3.05979098794311</c:v>
                </c:pt>
                <c:pt idx="48">
                  <c:v>4.4780714872810901</c:v>
                </c:pt>
                <c:pt idx="49">
                  <c:v>1.78203554960967</c:v>
                </c:pt>
                <c:pt idx="50">
                  <c:v>2.3337428851519602</c:v>
                </c:pt>
                <c:pt idx="51">
                  <c:v>2.4453426733629402</c:v>
                </c:pt>
                <c:pt idx="52">
                  <c:v>2.09840854114168</c:v>
                </c:pt>
                <c:pt idx="53">
                  <c:v>2.8937291651127399</c:v>
                </c:pt>
                <c:pt idx="54">
                  <c:v>4.4519160973040304</c:v>
                </c:pt>
                <c:pt idx="55">
                  <c:v>4.8733111517595704</c:v>
                </c:pt>
                <c:pt idx="56">
                  <c:v>4.87836385104666</c:v>
                </c:pt>
                <c:pt idx="57">
                  <c:v>5.7327054768273502</c:v>
                </c:pt>
                <c:pt idx="58">
                  <c:v>4.9863914686522604</c:v>
                </c:pt>
                <c:pt idx="59">
                  <c:v>5.8785175127195402</c:v>
                </c:pt>
                <c:pt idx="60">
                  <c:v>7.5676754231443804</c:v>
                </c:pt>
                <c:pt idx="61">
                  <c:v>7.9282679588661598</c:v>
                </c:pt>
                <c:pt idx="62">
                  <c:v>8.7256392968814698</c:v>
                </c:pt>
                <c:pt idx="63">
                  <c:v>9.8183079299996407</c:v>
                </c:pt>
                <c:pt idx="64">
                  <c:v>9.0825787224615802</c:v>
                </c:pt>
                <c:pt idx="65">
                  <c:v>9.7862028447670202</c:v>
                </c:pt>
                <c:pt idx="66">
                  <c:v>9.6696049818407896</c:v>
                </c:pt>
                <c:pt idx="67">
                  <c:v>9.2298735720343501</c:v>
                </c:pt>
                <c:pt idx="68">
                  <c:v>9.9206303486997101</c:v>
                </c:pt>
                <c:pt idx="69">
                  <c:v>9.9702601630868202</c:v>
                </c:pt>
                <c:pt idx="70">
                  <c:v>9.3966426589531196</c:v>
                </c:pt>
                <c:pt idx="71">
                  <c:v>9.6759996140909301</c:v>
                </c:pt>
                <c:pt idx="72">
                  <c:v>10.461875324992</c:v>
                </c:pt>
                <c:pt idx="73">
                  <c:v>9.7761819655694708</c:v>
                </c:pt>
                <c:pt idx="74">
                  <c:v>10.309005201099</c:v>
                </c:pt>
                <c:pt idx="75">
                  <c:v>11.0630033565888</c:v>
                </c:pt>
                <c:pt idx="76">
                  <c:v>12.313810441401399</c:v>
                </c:pt>
                <c:pt idx="77">
                  <c:v>13.0127474876934</c:v>
                </c:pt>
                <c:pt idx="78">
                  <c:v>14.2595732887801</c:v>
                </c:pt>
                <c:pt idx="79">
                  <c:v>15.001264343598301</c:v>
                </c:pt>
                <c:pt idx="80">
                  <c:v>17.179765607028301</c:v>
                </c:pt>
                <c:pt idx="81">
                  <c:v>17.653587066951001</c:v>
                </c:pt>
                <c:pt idx="82">
                  <c:v>17.591953841178299</c:v>
                </c:pt>
                <c:pt idx="83">
                  <c:v>17.686949054389299</c:v>
                </c:pt>
                <c:pt idx="84">
                  <c:v>19.535347406555299</c:v>
                </c:pt>
                <c:pt idx="85">
                  <c:v>17.7983676396471</c:v>
                </c:pt>
                <c:pt idx="86">
                  <c:v>16.764241278258801</c:v>
                </c:pt>
                <c:pt idx="87">
                  <c:v>15.2467981449515</c:v>
                </c:pt>
                <c:pt idx="88">
                  <c:v>16.5268687747539</c:v>
                </c:pt>
                <c:pt idx="89">
                  <c:v>14.431190314674399</c:v>
                </c:pt>
                <c:pt idx="90">
                  <c:v>14.883028246344701</c:v>
                </c:pt>
                <c:pt idx="91">
                  <c:v>17.660751118179999</c:v>
                </c:pt>
                <c:pt idx="92">
                  <c:v>17.838207959148601</c:v>
                </c:pt>
                <c:pt idx="93">
                  <c:v>17.273304124347</c:v>
                </c:pt>
                <c:pt idx="94">
                  <c:v>18.562487512731501</c:v>
                </c:pt>
                <c:pt idx="95">
                  <c:v>17.809694545133102</c:v>
                </c:pt>
                <c:pt idx="96">
                  <c:v>17.4395717264102</c:v>
                </c:pt>
                <c:pt idx="97">
                  <c:v>17.101354691809401</c:v>
                </c:pt>
                <c:pt idx="98">
                  <c:v>17.625886821796701</c:v>
                </c:pt>
                <c:pt idx="99">
                  <c:v>16.9269015097323</c:v>
                </c:pt>
                <c:pt idx="100">
                  <c:v>18.9246438908424</c:v>
                </c:pt>
                <c:pt idx="101">
                  <c:v>19.046747518019</c:v>
                </c:pt>
                <c:pt idx="102">
                  <c:v>20.404051860522699</c:v>
                </c:pt>
                <c:pt idx="103">
                  <c:v>20.397221755052101</c:v>
                </c:pt>
                <c:pt idx="104">
                  <c:v>21.9752625937051</c:v>
                </c:pt>
                <c:pt idx="105">
                  <c:v>21.920999061170701</c:v>
                </c:pt>
                <c:pt idx="106">
                  <c:v>19.354826262705899</c:v>
                </c:pt>
                <c:pt idx="107">
                  <c:v>19.671550349800899</c:v>
                </c:pt>
                <c:pt idx="108">
                  <c:v>19.8324731762896</c:v>
                </c:pt>
                <c:pt idx="109">
                  <c:v>21.041294246560799</c:v>
                </c:pt>
                <c:pt idx="110">
                  <c:v>21.803745841403298</c:v>
                </c:pt>
                <c:pt idx="111">
                  <c:v>20.999308483618801</c:v>
                </c:pt>
                <c:pt idx="112">
                  <c:v>20.699778104450399</c:v>
                </c:pt>
                <c:pt idx="113">
                  <c:v>20.670954770483199</c:v>
                </c:pt>
                <c:pt idx="114">
                  <c:v>21.4365603710249</c:v>
                </c:pt>
                <c:pt idx="115">
                  <c:v>19.318597849240501</c:v>
                </c:pt>
                <c:pt idx="116">
                  <c:v>18.796133044831901</c:v>
                </c:pt>
                <c:pt idx="117">
                  <c:v>17.900271890680902</c:v>
                </c:pt>
                <c:pt idx="118">
                  <c:v>16.860943267711502</c:v>
                </c:pt>
                <c:pt idx="119">
                  <c:v>16.822845548277598</c:v>
                </c:pt>
                <c:pt idx="120">
                  <c:v>17.589628276347099</c:v>
                </c:pt>
                <c:pt idx="121">
                  <c:v>19.740703444661801</c:v>
                </c:pt>
                <c:pt idx="122">
                  <c:v>19.561065154595799</c:v>
                </c:pt>
                <c:pt idx="123">
                  <c:v>20.651861353301801</c:v>
                </c:pt>
                <c:pt idx="124">
                  <c:v>19.655884527181101</c:v>
                </c:pt>
                <c:pt idx="125">
                  <c:v>18.759779972627001</c:v>
                </c:pt>
                <c:pt idx="126">
                  <c:v>19.989599595729</c:v>
                </c:pt>
                <c:pt idx="127">
                  <c:v>20.439372446285802</c:v>
                </c:pt>
                <c:pt idx="128">
                  <c:v>20.709035703809899</c:v>
                </c:pt>
                <c:pt idx="129">
                  <c:v>21.5030163907619</c:v>
                </c:pt>
                <c:pt idx="130">
                  <c:v>20.954360689577999</c:v>
                </c:pt>
                <c:pt idx="131">
                  <c:v>22.498411721128701</c:v>
                </c:pt>
                <c:pt idx="132">
                  <c:v>21.329886367472302</c:v>
                </c:pt>
                <c:pt idx="133">
                  <c:v>21.948403958746901</c:v>
                </c:pt>
                <c:pt idx="134">
                  <c:v>21.112244737152398</c:v>
                </c:pt>
                <c:pt idx="135">
                  <c:v>21.522765796149901</c:v>
                </c:pt>
                <c:pt idx="136">
                  <c:v>21.680003833137899</c:v>
                </c:pt>
                <c:pt idx="137">
                  <c:v>21.660307941178399</c:v>
                </c:pt>
                <c:pt idx="138">
                  <c:v>20.7156869628752</c:v>
                </c:pt>
                <c:pt idx="139">
                  <c:v>20.226006364242998</c:v>
                </c:pt>
                <c:pt idx="140">
                  <c:v>21.483271792416598</c:v>
                </c:pt>
                <c:pt idx="141">
                  <c:v>22.1728049609785</c:v>
                </c:pt>
                <c:pt idx="142">
                  <c:v>22.648026083404101</c:v>
                </c:pt>
                <c:pt idx="143">
                  <c:v>22.213711557942599</c:v>
                </c:pt>
                <c:pt idx="144">
                  <c:v>21.8655950836968</c:v>
                </c:pt>
                <c:pt idx="145">
                  <c:v>21.5186165435133</c:v>
                </c:pt>
                <c:pt idx="146">
                  <c:v>23.076464698988602</c:v>
                </c:pt>
                <c:pt idx="147">
                  <c:v>22.929710650786699</c:v>
                </c:pt>
                <c:pt idx="148">
                  <c:v>22.644157814130502</c:v>
                </c:pt>
                <c:pt idx="149">
                  <c:v>22.8638130314067</c:v>
                </c:pt>
                <c:pt idx="150">
                  <c:v>22.167590872892202</c:v>
                </c:pt>
                <c:pt idx="151">
                  <c:v>22.861002036423098</c:v>
                </c:pt>
                <c:pt idx="152">
                  <c:v>22.644100693988399</c:v>
                </c:pt>
                <c:pt idx="153">
                  <c:v>22.601173323318701</c:v>
                </c:pt>
                <c:pt idx="154">
                  <c:v>22.779201519491199</c:v>
                </c:pt>
                <c:pt idx="155">
                  <c:v>22.708564197384799</c:v>
                </c:pt>
                <c:pt idx="156">
                  <c:v>22.940466221991802</c:v>
                </c:pt>
                <c:pt idx="157">
                  <c:v>21.7518125027011</c:v>
                </c:pt>
                <c:pt idx="158">
                  <c:v>20.882776614793801</c:v>
                </c:pt>
                <c:pt idx="159">
                  <c:v>20.3926985663994</c:v>
                </c:pt>
                <c:pt idx="160">
                  <c:v>19.855897311359399</c:v>
                </c:pt>
                <c:pt idx="161">
                  <c:v>20.3467389202346</c:v>
                </c:pt>
                <c:pt idx="162">
                  <c:v>19.321944367110799</c:v>
                </c:pt>
                <c:pt idx="163">
                  <c:v>18.448760914294201</c:v>
                </c:pt>
                <c:pt idx="164">
                  <c:v>18.105933020808902</c:v>
                </c:pt>
                <c:pt idx="165">
                  <c:v>17.825401047206402</c:v>
                </c:pt>
                <c:pt idx="166">
                  <c:v>18.448933184155599</c:v>
                </c:pt>
                <c:pt idx="167">
                  <c:v>18.1256129384718</c:v>
                </c:pt>
                <c:pt idx="168">
                  <c:v>17.402619581079801</c:v>
                </c:pt>
                <c:pt idx="169">
                  <c:v>19.568717054422699</c:v>
                </c:pt>
                <c:pt idx="170">
                  <c:v>18.971484642942901</c:v>
                </c:pt>
                <c:pt idx="171">
                  <c:v>19.684002181734702</c:v>
                </c:pt>
                <c:pt idx="172">
                  <c:v>19.925451634098501</c:v>
                </c:pt>
                <c:pt idx="173">
                  <c:v>19.460991679290501</c:v>
                </c:pt>
                <c:pt idx="174">
                  <c:v>19.515519376623701</c:v>
                </c:pt>
                <c:pt idx="175">
                  <c:v>19.5575416583624</c:v>
                </c:pt>
                <c:pt idx="176">
                  <c:v>18.923924500345599</c:v>
                </c:pt>
                <c:pt idx="177">
                  <c:v>18.7703848830513</c:v>
                </c:pt>
                <c:pt idx="178">
                  <c:v>20.275284469393402</c:v>
                </c:pt>
                <c:pt idx="179">
                  <c:v>20.576895985970101</c:v>
                </c:pt>
                <c:pt idx="180">
                  <c:v>19.317914473513401</c:v>
                </c:pt>
                <c:pt idx="181">
                  <c:v>19.6801810068817</c:v>
                </c:pt>
                <c:pt idx="182">
                  <c:v>21.5384806936827</c:v>
                </c:pt>
                <c:pt idx="183">
                  <c:v>22.088980421221802</c:v>
                </c:pt>
                <c:pt idx="184">
                  <c:v>22.851972457123299</c:v>
                </c:pt>
                <c:pt idx="185">
                  <c:v>23.4367828304153</c:v>
                </c:pt>
                <c:pt idx="186">
                  <c:v>25.261679455865</c:v>
                </c:pt>
                <c:pt idx="187">
                  <c:v>25.350314594260301</c:v>
                </c:pt>
                <c:pt idx="188">
                  <c:v>23.867835873441098</c:v>
                </c:pt>
                <c:pt idx="189">
                  <c:v>24.905587552245098</c:v>
                </c:pt>
                <c:pt idx="190">
                  <c:v>24.5984306374372</c:v>
                </c:pt>
                <c:pt idx="191">
                  <c:v>24.190745455485501</c:v>
                </c:pt>
                <c:pt idx="192">
                  <c:v>22.027522416602299</c:v>
                </c:pt>
                <c:pt idx="193">
                  <c:v>22.188551890009201</c:v>
                </c:pt>
                <c:pt idx="194">
                  <c:v>21.924595003805202</c:v>
                </c:pt>
                <c:pt idx="195">
                  <c:v>21.337292434124301</c:v>
                </c:pt>
                <c:pt idx="196">
                  <c:v>22.346527593287</c:v>
                </c:pt>
                <c:pt idx="197">
                  <c:v>23.942361052382498</c:v>
                </c:pt>
                <c:pt idx="198">
                  <c:v>23.228209633750801</c:v>
                </c:pt>
                <c:pt idx="199">
                  <c:v>24.242034659434601</c:v>
                </c:pt>
                <c:pt idx="200">
                  <c:v>25.4044373258455</c:v>
                </c:pt>
                <c:pt idx="201">
                  <c:v>23.602156639009099</c:v>
                </c:pt>
                <c:pt idx="202">
                  <c:v>24.74055263412</c:v>
                </c:pt>
                <c:pt idx="203">
                  <c:v>24.671183586215498</c:v>
                </c:pt>
                <c:pt idx="204">
                  <c:v>25.693878309071099</c:v>
                </c:pt>
                <c:pt idx="205">
                  <c:v>24.406260075934501</c:v>
                </c:pt>
                <c:pt idx="206">
                  <c:v>24.1684639299087</c:v>
                </c:pt>
                <c:pt idx="207">
                  <c:v>24.406126737605302</c:v>
                </c:pt>
                <c:pt idx="208">
                  <c:v>24.5690900038678</c:v>
                </c:pt>
                <c:pt idx="209">
                  <c:v>22.020691457201799</c:v>
                </c:pt>
                <c:pt idx="210">
                  <c:v>22.517309462429299</c:v>
                </c:pt>
                <c:pt idx="211">
                  <c:v>20.827117162850499</c:v>
                </c:pt>
                <c:pt idx="212">
                  <c:v>21.610575791244401</c:v>
                </c:pt>
                <c:pt idx="213">
                  <c:v>21.9602837418694</c:v>
                </c:pt>
                <c:pt idx="214">
                  <c:v>22.060278687956199</c:v>
                </c:pt>
                <c:pt idx="215">
                  <c:v>21.9093752113302</c:v>
                </c:pt>
                <c:pt idx="216">
                  <c:v>21.4490022991756</c:v>
                </c:pt>
                <c:pt idx="217">
                  <c:v>20.507215934747698</c:v>
                </c:pt>
                <c:pt idx="218">
                  <c:v>18.883306663933698</c:v>
                </c:pt>
                <c:pt idx="219">
                  <c:v>20.669370153810299</c:v>
                </c:pt>
                <c:pt idx="220">
                  <c:v>19.853849564329799</c:v>
                </c:pt>
                <c:pt idx="221">
                  <c:v>21.8157528369353</c:v>
                </c:pt>
                <c:pt idx="222">
                  <c:v>21.9756294426046</c:v>
                </c:pt>
                <c:pt idx="223">
                  <c:v>21.252883101427098</c:v>
                </c:pt>
                <c:pt idx="224">
                  <c:v>21.1507515464451</c:v>
                </c:pt>
                <c:pt idx="225">
                  <c:v>22.2770740088454</c:v>
                </c:pt>
                <c:pt idx="226">
                  <c:v>20.744986156502701</c:v>
                </c:pt>
                <c:pt idx="227">
                  <c:v>21.0525833750544</c:v>
                </c:pt>
                <c:pt idx="228">
                  <c:v>20.9977736758864</c:v>
                </c:pt>
                <c:pt idx="229">
                  <c:v>20.786740424468999</c:v>
                </c:pt>
                <c:pt idx="230">
                  <c:v>21.730002061830799</c:v>
                </c:pt>
                <c:pt idx="231">
                  <c:v>22.4068665320804</c:v>
                </c:pt>
                <c:pt idx="232">
                  <c:v>22.329434468993401</c:v>
                </c:pt>
                <c:pt idx="233">
                  <c:v>21.2219730665288</c:v>
                </c:pt>
                <c:pt idx="234">
                  <c:v>21.802211023028701</c:v>
                </c:pt>
                <c:pt idx="235">
                  <c:v>22.127991141795501</c:v>
                </c:pt>
                <c:pt idx="236">
                  <c:v>23.2204306987331</c:v>
                </c:pt>
                <c:pt idx="237">
                  <c:v>22.029590838091</c:v>
                </c:pt>
                <c:pt idx="238">
                  <c:v>23.7428455318964</c:v>
                </c:pt>
                <c:pt idx="239">
                  <c:v>23.579942208478201</c:v>
                </c:pt>
                <c:pt idx="240">
                  <c:v>23.1368993854949</c:v>
                </c:pt>
                <c:pt idx="241">
                  <c:v>23.230249723311299</c:v>
                </c:pt>
                <c:pt idx="242">
                  <c:v>22.258948515377899</c:v>
                </c:pt>
                <c:pt idx="243">
                  <c:v>22.988071066728502</c:v>
                </c:pt>
                <c:pt idx="244">
                  <c:v>23.374229086585601</c:v>
                </c:pt>
                <c:pt idx="245">
                  <c:v>20.696655113196599</c:v>
                </c:pt>
                <c:pt idx="246">
                  <c:v>20.2998941722167</c:v>
                </c:pt>
                <c:pt idx="247">
                  <c:v>19.451940550412399</c:v>
                </c:pt>
                <c:pt idx="248">
                  <c:v>21.279702724946201</c:v>
                </c:pt>
                <c:pt idx="249">
                  <c:v>21.792227125721901</c:v>
                </c:pt>
                <c:pt idx="250">
                  <c:v>22.185505622954398</c:v>
                </c:pt>
                <c:pt idx="251">
                  <c:v>20.920590994900401</c:v>
                </c:pt>
                <c:pt idx="252">
                  <c:v>21.956909475878401</c:v>
                </c:pt>
                <c:pt idx="253">
                  <c:v>23.465774712592399</c:v>
                </c:pt>
                <c:pt idx="254">
                  <c:v>22.153649504693401</c:v>
                </c:pt>
                <c:pt idx="255">
                  <c:v>23.616336552687098</c:v>
                </c:pt>
                <c:pt idx="256">
                  <c:v>21.770652717640701</c:v>
                </c:pt>
                <c:pt idx="257">
                  <c:v>21.251009700169401</c:v>
                </c:pt>
                <c:pt idx="258">
                  <c:v>21.029159923566599</c:v>
                </c:pt>
                <c:pt idx="259">
                  <c:v>21.5314887771084</c:v>
                </c:pt>
                <c:pt idx="260">
                  <c:v>22.026541426438001</c:v>
                </c:pt>
                <c:pt idx="261">
                  <c:v>20.921747674094501</c:v>
                </c:pt>
                <c:pt idx="262">
                  <c:v>21.213458851206699</c:v>
                </c:pt>
                <c:pt idx="263">
                  <c:v>22.716213440668302</c:v>
                </c:pt>
                <c:pt idx="264">
                  <c:v>23.3124175157288</c:v>
                </c:pt>
                <c:pt idx="265">
                  <c:v>21.7048368157769</c:v>
                </c:pt>
                <c:pt idx="266">
                  <c:v>21.384811592084802</c:v>
                </c:pt>
                <c:pt idx="267">
                  <c:v>22.0999046553802</c:v>
                </c:pt>
                <c:pt idx="268">
                  <c:v>21.684210256594501</c:v>
                </c:pt>
                <c:pt idx="269">
                  <c:v>20.350978734192999</c:v>
                </c:pt>
                <c:pt idx="270">
                  <c:v>21.637357840663501</c:v>
                </c:pt>
                <c:pt idx="271">
                  <c:v>22.9032217598605</c:v>
                </c:pt>
                <c:pt idx="272">
                  <c:v>21.8941683644492</c:v>
                </c:pt>
                <c:pt idx="273">
                  <c:v>23.454422415667999</c:v>
                </c:pt>
                <c:pt idx="274">
                  <c:v>22.9234805243943</c:v>
                </c:pt>
                <c:pt idx="275">
                  <c:v>23.419671287193498</c:v>
                </c:pt>
                <c:pt idx="276">
                  <c:v>23.895515839072299</c:v>
                </c:pt>
                <c:pt idx="277">
                  <c:v>23.076897807786501</c:v>
                </c:pt>
                <c:pt idx="278">
                  <c:v>24.7552071271455</c:v>
                </c:pt>
                <c:pt idx="279">
                  <c:v>24.728667417240299</c:v>
                </c:pt>
                <c:pt idx="280">
                  <c:v>23.676888415777402</c:v>
                </c:pt>
                <c:pt idx="281">
                  <c:v>22.485947414662601</c:v>
                </c:pt>
                <c:pt idx="282">
                  <c:v>24.623784366828499</c:v>
                </c:pt>
                <c:pt idx="283">
                  <c:v>24.221094899461701</c:v>
                </c:pt>
                <c:pt idx="284">
                  <c:v>22.9872406458861</c:v>
                </c:pt>
                <c:pt idx="285">
                  <c:v>23.925727405116501</c:v>
                </c:pt>
                <c:pt idx="286">
                  <c:v>23.506242734881798</c:v>
                </c:pt>
                <c:pt idx="287">
                  <c:v>22.906721206879102</c:v>
                </c:pt>
                <c:pt idx="288">
                  <c:v>23.512340891260401</c:v>
                </c:pt>
                <c:pt idx="289">
                  <c:v>22.874793500031402</c:v>
                </c:pt>
                <c:pt idx="290">
                  <c:v>23.1164834754148</c:v>
                </c:pt>
                <c:pt idx="291">
                  <c:v>22.9191586249488</c:v>
                </c:pt>
                <c:pt idx="292">
                  <c:v>22.484891738583901</c:v>
                </c:pt>
                <c:pt idx="293">
                  <c:v>21.285630369249301</c:v>
                </c:pt>
                <c:pt idx="294">
                  <c:v>24.887652484861</c:v>
                </c:pt>
                <c:pt idx="295">
                  <c:v>26.403599735947601</c:v>
                </c:pt>
                <c:pt idx="296">
                  <c:v>26.279141306120898</c:v>
                </c:pt>
                <c:pt idx="297">
                  <c:v>26.624115411152999</c:v>
                </c:pt>
                <c:pt idx="298">
                  <c:v>29.706997521021002</c:v>
                </c:pt>
                <c:pt idx="299">
                  <c:v>29.470713078633398</c:v>
                </c:pt>
                <c:pt idx="300">
                  <c:v>28.003815664802801</c:v>
                </c:pt>
                <c:pt idx="301">
                  <c:v>27.659180187872799</c:v>
                </c:pt>
                <c:pt idx="302">
                  <c:v>28.1758534143774</c:v>
                </c:pt>
                <c:pt idx="303">
                  <c:v>27.6021829635655</c:v>
                </c:pt>
                <c:pt idx="304">
                  <c:v>26.509654659568401</c:v>
                </c:pt>
                <c:pt idx="305">
                  <c:v>27.348677239461999</c:v>
                </c:pt>
                <c:pt idx="306">
                  <c:v>26.292955045094601</c:v>
                </c:pt>
                <c:pt idx="307">
                  <c:v>26.687026573061502</c:v>
                </c:pt>
                <c:pt idx="308">
                  <c:v>26.6808623850876</c:v>
                </c:pt>
                <c:pt idx="309">
                  <c:v>27.214326036959999</c:v>
                </c:pt>
                <c:pt idx="310">
                  <c:v>26.713743260599198</c:v>
                </c:pt>
                <c:pt idx="311">
                  <c:v>27.210180773018401</c:v>
                </c:pt>
                <c:pt idx="312">
                  <c:v>26.5469095431421</c:v>
                </c:pt>
                <c:pt idx="313">
                  <c:v>26.138376329971699</c:v>
                </c:pt>
                <c:pt idx="314">
                  <c:v>25.189470182752402</c:v>
                </c:pt>
                <c:pt idx="315">
                  <c:v>24.508888868413901</c:v>
                </c:pt>
                <c:pt idx="316">
                  <c:v>24.343152799702899</c:v>
                </c:pt>
                <c:pt idx="317">
                  <c:v>26.791151946257099</c:v>
                </c:pt>
                <c:pt idx="318">
                  <c:v>28.334906912867201</c:v>
                </c:pt>
                <c:pt idx="319">
                  <c:v>28.273907718423999</c:v>
                </c:pt>
                <c:pt idx="320">
                  <c:v>28.718778298949498</c:v>
                </c:pt>
                <c:pt idx="321">
                  <c:v>30.013162013082301</c:v>
                </c:pt>
                <c:pt idx="322">
                  <c:v>29.990587908591699</c:v>
                </c:pt>
                <c:pt idx="323">
                  <c:v>30.835041541339699</c:v>
                </c:pt>
                <c:pt idx="324">
                  <c:v>31.461673612277401</c:v>
                </c:pt>
                <c:pt idx="325">
                  <c:v>31.410348464893801</c:v>
                </c:pt>
                <c:pt idx="326">
                  <c:v>30.507675459962801</c:v>
                </c:pt>
                <c:pt idx="327">
                  <c:v>29.130454336180701</c:v>
                </c:pt>
                <c:pt idx="328">
                  <c:v>29.532513049515</c:v>
                </c:pt>
                <c:pt idx="329">
                  <c:v>28.5622727526539</c:v>
                </c:pt>
                <c:pt idx="330">
                  <c:v>28.401511750539399</c:v>
                </c:pt>
                <c:pt idx="331">
                  <c:v>29.292355300586198</c:v>
                </c:pt>
                <c:pt idx="332">
                  <c:v>30.1837864104841</c:v>
                </c:pt>
                <c:pt idx="333">
                  <c:v>29.8959613326134</c:v>
                </c:pt>
                <c:pt idx="334">
                  <c:v>29.236328661935602</c:v>
                </c:pt>
                <c:pt idx="335">
                  <c:v>30.2069724321534</c:v>
                </c:pt>
                <c:pt idx="336">
                  <c:v>28.6080043025732</c:v>
                </c:pt>
                <c:pt idx="337">
                  <c:v>29.425409235574001</c:v>
                </c:pt>
                <c:pt idx="338">
                  <c:v>28.282671040843901</c:v>
                </c:pt>
                <c:pt idx="339">
                  <c:v>28.104678286988001</c:v>
                </c:pt>
                <c:pt idx="340">
                  <c:v>28.6587860732993</c:v>
                </c:pt>
                <c:pt idx="341">
                  <c:v>28.612316991012801</c:v>
                </c:pt>
                <c:pt idx="342">
                  <c:v>28.466653671021199</c:v>
                </c:pt>
                <c:pt idx="343">
                  <c:v>28.079466710058298</c:v>
                </c:pt>
                <c:pt idx="344">
                  <c:v>29.0419640912795</c:v>
                </c:pt>
                <c:pt idx="345">
                  <c:v>28.646474067808601</c:v>
                </c:pt>
                <c:pt idx="346">
                  <c:v>28.741733261978101</c:v>
                </c:pt>
                <c:pt idx="347">
                  <c:v>27.9225153753518</c:v>
                </c:pt>
                <c:pt idx="348">
                  <c:v>28.6268556320254</c:v>
                </c:pt>
                <c:pt idx="349">
                  <c:v>27.976325467852501</c:v>
                </c:pt>
                <c:pt idx="350">
                  <c:v>28.049898671934901</c:v>
                </c:pt>
                <c:pt idx="351">
                  <c:v>28.547035606075301</c:v>
                </c:pt>
                <c:pt idx="352">
                  <c:v>27.6771931105433</c:v>
                </c:pt>
                <c:pt idx="353">
                  <c:v>27.016979991854601</c:v>
                </c:pt>
                <c:pt idx="354">
                  <c:v>26.396507502409801</c:v>
                </c:pt>
                <c:pt idx="355">
                  <c:v>27.423886373981901</c:v>
                </c:pt>
                <c:pt idx="356">
                  <c:v>26.107567983873899</c:v>
                </c:pt>
                <c:pt idx="357">
                  <c:v>26.566142811350399</c:v>
                </c:pt>
                <c:pt idx="358">
                  <c:v>26.6271735960418</c:v>
                </c:pt>
                <c:pt idx="359">
                  <c:v>26.0646908139346</c:v>
                </c:pt>
                <c:pt idx="360">
                  <c:v>26.519645243327499</c:v>
                </c:pt>
                <c:pt idx="361">
                  <c:v>27.253845753294001</c:v>
                </c:pt>
                <c:pt idx="362">
                  <c:v>25.614386709961099</c:v>
                </c:pt>
                <c:pt idx="363">
                  <c:v>26.526110151248599</c:v>
                </c:pt>
                <c:pt idx="364">
                  <c:v>27.3686975070598</c:v>
                </c:pt>
                <c:pt idx="365">
                  <c:v>25.374388576419101</c:v>
                </c:pt>
                <c:pt idx="366">
                  <c:v>25.447525218471601</c:v>
                </c:pt>
                <c:pt idx="367">
                  <c:v>25.612790427443699</c:v>
                </c:pt>
                <c:pt idx="368">
                  <c:v>25.860767740093699</c:v>
                </c:pt>
                <c:pt idx="369">
                  <c:v>26.3185909622389</c:v>
                </c:pt>
                <c:pt idx="370">
                  <c:v>25.6366791545226</c:v>
                </c:pt>
                <c:pt idx="371">
                  <c:v>25.250025182718801</c:v>
                </c:pt>
                <c:pt idx="372">
                  <c:v>23.622626328051101</c:v>
                </c:pt>
                <c:pt idx="373">
                  <c:v>24.092043239587898</c:v>
                </c:pt>
                <c:pt idx="374">
                  <c:v>22.911724017582699</c:v>
                </c:pt>
                <c:pt idx="375">
                  <c:v>22.315248799621301</c:v>
                </c:pt>
                <c:pt idx="376">
                  <c:v>22.1380892581106</c:v>
                </c:pt>
                <c:pt idx="377">
                  <c:v>22.096134174778602</c:v>
                </c:pt>
                <c:pt idx="378">
                  <c:v>19.369380028886798</c:v>
                </c:pt>
                <c:pt idx="379">
                  <c:v>20.136873763314401</c:v>
                </c:pt>
                <c:pt idx="380">
                  <c:v>20.835277539925698</c:v>
                </c:pt>
                <c:pt idx="381">
                  <c:v>22.472903986088401</c:v>
                </c:pt>
                <c:pt idx="382">
                  <c:v>21.572522137910401</c:v>
                </c:pt>
                <c:pt idx="383">
                  <c:v>20.957201475301598</c:v>
                </c:pt>
                <c:pt idx="384">
                  <c:v>20.195373936932501</c:v>
                </c:pt>
                <c:pt idx="385">
                  <c:v>20.045309601530999</c:v>
                </c:pt>
                <c:pt idx="386">
                  <c:v>20.408350541535501</c:v>
                </c:pt>
                <c:pt idx="387">
                  <c:v>18.995999820976198</c:v>
                </c:pt>
                <c:pt idx="388">
                  <c:v>19.7157782357644</c:v>
                </c:pt>
                <c:pt idx="389">
                  <c:v>20.2898030084821</c:v>
                </c:pt>
                <c:pt idx="390">
                  <c:v>21.239631808984399</c:v>
                </c:pt>
                <c:pt idx="391">
                  <c:v>22.024620741955101</c:v>
                </c:pt>
                <c:pt idx="392">
                  <c:v>22.1012034584957</c:v>
                </c:pt>
                <c:pt idx="393">
                  <c:v>22.930570270674799</c:v>
                </c:pt>
                <c:pt idx="394">
                  <c:v>22.926696508510901</c:v>
                </c:pt>
                <c:pt idx="395">
                  <c:v>23.8104849393835</c:v>
                </c:pt>
                <c:pt idx="396">
                  <c:v>23.077357528337899</c:v>
                </c:pt>
                <c:pt idx="397">
                  <c:v>22.053507220930001</c:v>
                </c:pt>
                <c:pt idx="398">
                  <c:v>22.1497017968174</c:v>
                </c:pt>
                <c:pt idx="399">
                  <c:v>20.236451477662399</c:v>
                </c:pt>
              </c:numCache>
            </c:numRef>
          </c:yVal>
          <c:smooth val="1"/>
          <c:extLst>
            <c:ext xmlns:c16="http://schemas.microsoft.com/office/drawing/2014/chart" uri="{C3380CC4-5D6E-409C-BE32-E72D297353CC}">
              <c16:uniqueId val="{00000000-8DE6-9640-903C-59EE53E6C2B6}"/>
            </c:ext>
          </c:extLst>
        </c:ser>
        <c:dLbls>
          <c:showLegendKey val="0"/>
          <c:showVal val="0"/>
          <c:showCatName val="0"/>
          <c:showSerName val="0"/>
          <c:showPercent val="0"/>
          <c:showBubbleSize val="0"/>
        </c:dLbls>
        <c:axId val="1292688512"/>
        <c:axId val="1340891104"/>
      </c:scatterChart>
      <c:valAx>
        <c:axId val="1292688512"/>
        <c:scaling>
          <c:orientation val="minMax"/>
        </c:scaling>
        <c:delete val="1"/>
        <c:axPos val="b"/>
        <c:majorTickMark val="none"/>
        <c:minorTickMark val="none"/>
        <c:tickLblPos val="nextTo"/>
        <c:crossAx val="1340891104"/>
        <c:crosses val="autoZero"/>
        <c:crossBetween val="midCat"/>
      </c:valAx>
      <c:valAx>
        <c:axId val="1340891104"/>
        <c:scaling>
          <c:orientation val="minMax"/>
        </c:scaling>
        <c:delete val="1"/>
        <c:axPos val="l"/>
        <c:numFmt formatCode="General" sourceLinked="1"/>
        <c:majorTickMark val="none"/>
        <c:minorTickMark val="none"/>
        <c:tickLblPos val="nextTo"/>
        <c:crossAx val="129268851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spPr>
            <a:ln w="9525" cap="rnd">
              <a:solidFill>
                <a:schemeClr val="bg1">
                  <a:lumMod val="50000"/>
                </a:schemeClr>
              </a:solidFill>
              <a:round/>
            </a:ln>
            <a:effectLst/>
          </c:spPr>
          <c:marker>
            <c:symbol val="none"/>
          </c:marker>
          <c:yVal>
            <c:numRef>
              <c:f>ok!$D$402:$D$801</c:f>
              <c:numCache>
                <c:formatCode>General</c:formatCode>
                <c:ptCount val="400"/>
                <c:pt idx="0">
                  <c:v>0.90330098866799102</c:v>
                </c:pt>
                <c:pt idx="1">
                  <c:v>1.1205489972443601</c:v>
                </c:pt>
                <c:pt idx="2">
                  <c:v>0.84038755007682697</c:v>
                </c:pt>
                <c:pt idx="3">
                  <c:v>2.4639336932767399</c:v>
                </c:pt>
                <c:pt idx="4">
                  <c:v>2.9523046689922898</c:v>
                </c:pt>
                <c:pt idx="5">
                  <c:v>3.5841067297831501</c:v>
                </c:pt>
                <c:pt idx="6">
                  <c:v>3.85597929467863</c:v>
                </c:pt>
                <c:pt idx="7">
                  <c:v>4.1588121606252999</c:v>
                </c:pt>
                <c:pt idx="8">
                  <c:v>5.1574007422057502</c:v>
                </c:pt>
                <c:pt idx="9">
                  <c:v>5.0811855860681199</c:v>
                </c:pt>
                <c:pt idx="10">
                  <c:v>6.5832739486837797</c:v>
                </c:pt>
                <c:pt idx="11">
                  <c:v>6.4583692488984097</c:v>
                </c:pt>
                <c:pt idx="12">
                  <c:v>7.6760405354720396</c:v>
                </c:pt>
                <c:pt idx="13">
                  <c:v>7.3834011031077598</c:v>
                </c:pt>
                <c:pt idx="14">
                  <c:v>4.5541874103719104</c:v>
                </c:pt>
                <c:pt idx="15">
                  <c:v>4.1537490310305998</c:v>
                </c:pt>
                <c:pt idx="16">
                  <c:v>1.86225144540925</c:v>
                </c:pt>
                <c:pt idx="17">
                  <c:v>0.67916228315024796</c:v>
                </c:pt>
                <c:pt idx="18">
                  <c:v>-0.36846273422437997</c:v>
                </c:pt>
                <c:pt idx="19">
                  <c:v>-8.3530159784676206E-2</c:v>
                </c:pt>
                <c:pt idx="20">
                  <c:v>-0.74695857885593497</c:v>
                </c:pt>
                <c:pt idx="21">
                  <c:v>-1.8049338796040699</c:v>
                </c:pt>
                <c:pt idx="22">
                  <c:v>-0.49164364028339003</c:v>
                </c:pt>
                <c:pt idx="23">
                  <c:v>-2.24336797086558</c:v>
                </c:pt>
                <c:pt idx="24">
                  <c:v>-0.37953834334714098</c:v>
                </c:pt>
                <c:pt idx="25">
                  <c:v>-1.0270269363847899</c:v>
                </c:pt>
                <c:pt idx="26">
                  <c:v>-2.3023816459523601</c:v>
                </c:pt>
                <c:pt idx="27">
                  <c:v>-4.3469120931372496</c:v>
                </c:pt>
                <c:pt idx="28">
                  <c:v>-4.3320244496978804</c:v>
                </c:pt>
                <c:pt idx="29">
                  <c:v>-4.2323868732039296</c:v>
                </c:pt>
                <c:pt idx="30">
                  <c:v>-4.1237303806874603</c:v>
                </c:pt>
                <c:pt idx="31">
                  <c:v>-3.7644401708806798</c:v>
                </c:pt>
                <c:pt idx="32">
                  <c:v>-2.8694834479391398</c:v>
                </c:pt>
                <c:pt idx="33">
                  <c:v>-1.8442958802813301</c:v>
                </c:pt>
                <c:pt idx="34">
                  <c:v>-1.47019213598089</c:v>
                </c:pt>
                <c:pt idx="35">
                  <c:v>-1.8603908881234199</c:v>
                </c:pt>
                <c:pt idx="36">
                  <c:v>-2.0489779208296501</c:v>
                </c:pt>
                <c:pt idx="37">
                  <c:v>-3.13572070769392</c:v>
                </c:pt>
                <c:pt idx="38">
                  <c:v>-3.2390945845402301</c:v>
                </c:pt>
                <c:pt idx="39">
                  <c:v>-3.4231424804683201</c:v>
                </c:pt>
                <c:pt idx="40">
                  <c:v>-4.1656409329061299</c:v>
                </c:pt>
                <c:pt idx="41">
                  <c:v>-2.7589673269741</c:v>
                </c:pt>
                <c:pt idx="42">
                  <c:v>6.3260892062257906E-2</c:v>
                </c:pt>
                <c:pt idx="43">
                  <c:v>-0.95529663671513798</c:v>
                </c:pt>
                <c:pt idx="44">
                  <c:v>-1.4652742825015801</c:v>
                </c:pt>
                <c:pt idx="45">
                  <c:v>1.5464971150784601</c:v>
                </c:pt>
                <c:pt idx="46">
                  <c:v>2.7010891031878499</c:v>
                </c:pt>
                <c:pt idx="47">
                  <c:v>1.2442456787812499</c:v>
                </c:pt>
                <c:pt idx="48">
                  <c:v>1.70183714082101</c:v>
                </c:pt>
                <c:pt idx="49">
                  <c:v>0.57442523276949398</c:v>
                </c:pt>
                <c:pt idx="50">
                  <c:v>2.85296266428155</c:v>
                </c:pt>
                <c:pt idx="51">
                  <c:v>3.3790944587196101</c:v>
                </c:pt>
                <c:pt idx="52">
                  <c:v>3.1992228428539602</c:v>
                </c:pt>
                <c:pt idx="53">
                  <c:v>3.1878424161836998</c:v>
                </c:pt>
                <c:pt idx="54">
                  <c:v>3.2803608499516499</c:v>
                </c:pt>
                <c:pt idx="55">
                  <c:v>3.1925414407370698</c:v>
                </c:pt>
                <c:pt idx="56">
                  <c:v>3.8584360312863</c:v>
                </c:pt>
                <c:pt idx="57">
                  <c:v>5.5322189250264397</c:v>
                </c:pt>
                <c:pt idx="58">
                  <c:v>5.8569590960587004</c:v>
                </c:pt>
                <c:pt idx="59">
                  <c:v>5.52069323338503</c:v>
                </c:pt>
                <c:pt idx="60">
                  <c:v>5.2778910927501004</c:v>
                </c:pt>
                <c:pt idx="61">
                  <c:v>4.4756729822552099</c:v>
                </c:pt>
                <c:pt idx="62">
                  <c:v>5.66808955292937</c:v>
                </c:pt>
                <c:pt idx="63">
                  <c:v>5.0694465663431103</c:v>
                </c:pt>
                <c:pt idx="64">
                  <c:v>5.7571181833317198</c:v>
                </c:pt>
                <c:pt idx="65">
                  <c:v>6.1592049737236696</c:v>
                </c:pt>
                <c:pt idx="66">
                  <c:v>6.1691186146732697</c:v>
                </c:pt>
                <c:pt idx="67">
                  <c:v>5.8456194707336602</c:v>
                </c:pt>
                <c:pt idx="68">
                  <c:v>6.0509014360570399</c:v>
                </c:pt>
                <c:pt idx="69">
                  <c:v>5.2067892684050996</c:v>
                </c:pt>
                <c:pt idx="70">
                  <c:v>3.8326058055679502</c:v>
                </c:pt>
                <c:pt idx="71">
                  <c:v>5.3128909396050501</c:v>
                </c:pt>
                <c:pt idx="72">
                  <c:v>6.5484975384179904</c:v>
                </c:pt>
                <c:pt idx="73">
                  <c:v>4.4800615240574597</c:v>
                </c:pt>
                <c:pt idx="74">
                  <c:v>4.0729435015197097</c:v>
                </c:pt>
                <c:pt idx="75">
                  <c:v>6.0528624455021296</c:v>
                </c:pt>
                <c:pt idx="76">
                  <c:v>5.8438054595840701</c:v>
                </c:pt>
                <c:pt idx="77">
                  <c:v>6.5972435793262498</c:v>
                </c:pt>
                <c:pt idx="78">
                  <c:v>8.6795771729965505</c:v>
                </c:pt>
                <c:pt idx="79">
                  <c:v>7.5636811741674803</c:v>
                </c:pt>
                <c:pt idx="80">
                  <c:v>6.8300271867652</c:v>
                </c:pt>
                <c:pt idx="81">
                  <c:v>9.2883235215424005</c:v>
                </c:pt>
                <c:pt idx="82">
                  <c:v>7.4756931812956502</c:v>
                </c:pt>
                <c:pt idx="83">
                  <c:v>5.7012767577803301</c:v>
                </c:pt>
                <c:pt idx="84">
                  <c:v>5.2085284639871796</c:v>
                </c:pt>
                <c:pt idx="85">
                  <c:v>4.4608067280018897</c:v>
                </c:pt>
                <c:pt idx="86">
                  <c:v>6.29826044710678</c:v>
                </c:pt>
                <c:pt idx="87">
                  <c:v>5.7922451439538101</c:v>
                </c:pt>
                <c:pt idx="88">
                  <c:v>5.9629420963298596</c:v>
                </c:pt>
                <c:pt idx="89">
                  <c:v>5.9004383324210696</c:v>
                </c:pt>
                <c:pt idx="90">
                  <c:v>6.5300050884335796</c:v>
                </c:pt>
                <c:pt idx="91">
                  <c:v>8.4666780278883493</c:v>
                </c:pt>
                <c:pt idx="92">
                  <c:v>8.8136589977905597</c:v>
                </c:pt>
                <c:pt idx="93">
                  <c:v>8.6406993159631291</c:v>
                </c:pt>
                <c:pt idx="94">
                  <c:v>7.8355061789253799</c:v>
                </c:pt>
                <c:pt idx="95">
                  <c:v>9.1554913957327795</c:v>
                </c:pt>
                <c:pt idx="96">
                  <c:v>11.685495360364101</c:v>
                </c:pt>
                <c:pt idx="97">
                  <c:v>10.5780396616902</c:v>
                </c:pt>
                <c:pt idx="98">
                  <c:v>9.5421415228311499</c:v>
                </c:pt>
                <c:pt idx="99">
                  <c:v>9.0364929805522305</c:v>
                </c:pt>
                <c:pt idx="100">
                  <c:v>7.5707404553307898</c:v>
                </c:pt>
                <c:pt idx="101">
                  <c:v>7.6035252094880104</c:v>
                </c:pt>
                <c:pt idx="102">
                  <c:v>8.1963808076728206</c:v>
                </c:pt>
                <c:pt idx="103">
                  <c:v>7.8706481621394699</c:v>
                </c:pt>
                <c:pt idx="104">
                  <c:v>7.25809470370569</c:v>
                </c:pt>
                <c:pt idx="105">
                  <c:v>8.41311685651098</c:v>
                </c:pt>
                <c:pt idx="106">
                  <c:v>7.1645799179634801</c:v>
                </c:pt>
                <c:pt idx="107">
                  <c:v>6.5880549750839901</c:v>
                </c:pt>
                <c:pt idx="108">
                  <c:v>6.7685216405643596</c:v>
                </c:pt>
                <c:pt idx="109">
                  <c:v>7.5680098178392301</c:v>
                </c:pt>
                <c:pt idx="110">
                  <c:v>7.0556353232099003</c:v>
                </c:pt>
                <c:pt idx="111">
                  <c:v>8.4175417989183501</c:v>
                </c:pt>
                <c:pt idx="112">
                  <c:v>10.2957517795695</c:v>
                </c:pt>
                <c:pt idx="113">
                  <c:v>10.4417415683619</c:v>
                </c:pt>
                <c:pt idx="114">
                  <c:v>9.3550946331177496</c:v>
                </c:pt>
                <c:pt idx="115">
                  <c:v>9.4569595898842103</c:v>
                </c:pt>
                <c:pt idx="116">
                  <c:v>8.4630214399143107</c:v>
                </c:pt>
                <c:pt idx="117">
                  <c:v>7.2331298247687297</c:v>
                </c:pt>
                <c:pt idx="118">
                  <c:v>7.6191987898752496</c:v>
                </c:pt>
                <c:pt idx="119">
                  <c:v>8.0920825056076104</c:v>
                </c:pt>
                <c:pt idx="120">
                  <c:v>7.5003248968116401</c:v>
                </c:pt>
                <c:pt idx="121">
                  <c:v>7.2728629711177302</c:v>
                </c:pt>
                <c:pt idx="122">
                  <c:v>8.3150619118825606</c:v>
                </c:pt>
                <c:pt idx="123">
                  <c:v>8.1861224276273994</c:v>
                </c:pt>
                <c:pt idx="124">
                  <c:v>7.9582035632258004</c:v>
                </c:pt>
                <c:pt idx="125">
                  <c:v>8.3843583420734298</c:v>
                </c:pt>
                <c:pt idx="126">
                  <c:v>9.2400929723399603</c:v>
                </c:pt>
                <c:pt idx="127">
                  <c:v>10.5200595106697</c:v>
                </c:pt>
                <c:pt idx="128">
                  <c:v>10.6681271774255</c:v>
                </c:pt>
                <c:pt idx="129">
                  <c:v>10.059797456338501</c:v>
                </c:pt>
                <c:pt idx="130">
                  <c:v>10.6549616930469</c:v>
                </c:pt>
                <c:pt idx="131">
                  <c:v>10.7978332180938</c:v>
                </c:pt>
                <c:pt idx="132">
                  <c:v>11.4763901195878</c:v>
                </c:pt>
                <c:pt idx="133">
                  <c:v>10.790109409716599</c:v>
                </c:pt>
                <c:pt idx="134">
                  <c:v>7.0826783189716203</c:v>
                </c:pt>
                <c:pt idx="135">
                  <c:v>8.4895478316195891</c:v>
                </c:pt>
                <c:pt idx="136">
                  <c:v>7.2934770889679204</c:v>
                </c:pt>
                <c:pt idx="137">
                  <c:v>6.9050107284689899</c:v>
                </c:pt>
                <c:pt idx="138">
                  <c:v>5.2905252400661604</c:v>
                </c:pt>
                <c:pt idx="139">
                  <c:v>3.9893949186312501</c:v>
                </c:pt>
                <c:pt idx="140">
                  <c:v>3.2446738756220701</c:v>
                </c:pt>
                <c:pt idx="141">
                  <c:v>2.0963825804458298</c:v>
                </c:pt>
                <c:pt idx="142">
                  <c:v>0.20683517070346699</c:v>
                </c:pt>
                <c:pt idx="143">
                  <c:v>-0.171685298406521</c:v>
                </c:pt>
                <c:pt idx="144">
                  <c:v>-1.6397898280626899</c:v>
                </c:pt>
                <c:pt idx="145">
                  <c:v>-2.82368612978332</c:v>
                </c:pt>
                <c:pt idx="146">
                  <c:v>-2.7227719113294002</c:v>
                </c:pt>
                <c:pt idx="147">
                  <c:v>-2.2208271298476401</c:v>
                </c:pt>
                <c:pt idx="148">
                  <c:v>-1.6561448701618999</c:v>
                </c:pt>
                <c:pt idx="149">
                  <c:v>-1.05463168657894</c:v>
                </c:pt>
                <c:pt idx="150">
                  <c:v>-1.3277688255230999</c:v>
                </c:pt>
                <c:pt idx="151">
                  <c:v>-1.3500693378009601</c:v>
                </c:pt>
                <c:pt idx="152">
                  <c:v>3.7774634482471002E-2</c:v>
                </c:pt>
                <c:pt idx="153">
                  <c:v>0.45286546472789002</c:v>
                </c:pt>
                <c:pt idx="154">
                  <c:v>-0.71007141975990695</c:v>
                </c:pt>
                <c:pt idx="155">
                  <c:v>-1.8079939639085301</c:v>
                </c:pt>
                <c:pt idx="156">
                  <c:v>-1.3583241970420901</c:v>
                </c:pt>
                <c:pt idx="157">
                  <c:v>-1.4952637254946201E-2</c:v>
                </c:pt>
                <c:pt idx="158">
                  <c:v>6.5926772605756995E-2</c:v>
                </c:pt>
                <c:pt idx="159">
                  <c:v>-0.17123664310735801</c:v>
                </c:pt>
                <c:pt idx="160">
                  <c:v>-0.454599760090797</c:v>
                </c:pt>
                <c:pt idx="161">
                  <c:v>1.5863076510351199</c:v>
                </c:pt>
                <c:pt idx="162">
                  <c:v>3.0457630059988201</c:v>
                </c:pt>
                <c:pt idx="163">
                  <c:v>2.1702335366841501</c:v>
                </c:pt>
                <c:pt idx="164">
                  <c:v>2.05389697837126</c:v>
                </c:pt>
                <c:pt idx="165">
                  <c:v>3.1762820050596399</c:v>
                </c:pt>
                <c:pt idx="166">
                  <c:v>4.3603509277025099</c:v>
                </c:pt>
                <c:pt idx="167">
                  <c:v>2.6373216434126698</c:v>
                </c:pt>
                <c:pt idx="168">
                  <c:v>1.8563031160127601</c:v>
                </c:pt>
                <c:pt idx="169">
                  <c:v>2.1077368749733099</c:v>
                </c:pt>
                <c:pt idx="170">
                  <c:v>1.99353841450351</c:v>
                </c:pt>
                <c:pt idx="171">
                  <c:v>2.4180709397923899</c:v>
                </c:pt>
                <c:pt idx="172">
                  <c:v>2.1942044266074499</c:v>
                </c:pt>
                <c:pt idx="173">
                  <c:v>1.64600899073267</c:v>
                </c:pt>
                <c:pt idx="174">
                  <c:v>0.53019462909542003</c:v>
                </c:pt>
                <c:pt idx="175">
                  <c:v>-0.48375908834669601</c:v>
                </c:pt>
                <c:pt idx="176">
                  <c:v>1.19404815193991</c:v>
                </c:pt>
                <c:pt idx="177">
                  <c:v>0.47069896796813099</c:v>
                </c:pt>
                <c:pt idx="178">
                  <c:v>0.79832334559564999</c:v>
                </c:pt>
                <c:pt idx="179">
                  <c:v>-0.67580513168156997</c:v>
                </c:pt>
                <c:pt idx="180">
                  <c:v>-1.38383819122664</c:v>
                </c:pt>
                <c:pt idx="181">
                  <c:v>-0.172611366103533</c:v>
                </c:pt>
                <c:pt idx="182">
                  <c:v>-2.2612130114666E-2</c:v>
                </c:pt>
                <c:pt idx="183">
                  <c:v>-0.60580211036796705</c:v>
                </c:pt>
                <c:pt idx="184">
                  <c:v>7.89049583482309E-2</c:v>
                </c:pt>
                <c:pt idx="185">
                  <c:v>-0.81632622177882597</c:v>
                </c:pt>
                <c:pt idx="186">
                  <c:v>-1.58541513908109</c:v>
                </c:pt>
                <c:pt idx="187">
                  <c:v>-2.1947086343713602</c:v>
                </c:pt>
                <c:pt idx="188">
                  <c:v>-1.9811386301606499</c:v>
                </c:pt>
                <c:pt idx="189">
                  <c:v>-1.6634340122576601</c:v>
                </c:pt>
                <c:pt idx="190">
                  <c:v>-2.6966489748790901</c:v>
                </c:pt>
                <c:pt idx="191">
                  <c:v>-2.2525896698514898</c:v>
                </c:pt>
                <c:pt idx="192">
                  <c:v>-3.2944077173087698</c:v>
                </c:pt>
                <c:pt idx="193">
                  <c:v>-3.7181328570161698</c:v>
                </c:pt>
                <c:pt idx="194">
                  <c:v>-4.1517091187820903</c:v>
                </c:pt>
                <c:pt idx="195">
                  <c:v>-4.6293405863058501</c:v>
                </c:pt>
                <c:pt idx="196">
                  <c:v>-5.2814688534318304</c:v>
                </c:pt>
                <c:pt idx="197">
                  <c:v>-5.5385707663329997</c:v>
                </c:pt>
                <c:pt idx="198">
                  <c:v>-5.7837830273033397</c:v>
                </c:pt>
                <c:pt idx="199">
                  <c:v>-5.97509502576359</c:v>
                </c:pt>
                <c:pt idx="200">
                  <c:v>-7.3677569354870602</c:v>
                </c:pt>
                <c:pt idx="201">
                  <c:v>-7.2691845517875304</c:v>
                </c:pt>
                <c:pt idx="202">
                  <c:v>-8.4470534368365708</c:v>
                </c:pt>
                <c:pt idx="203">
                  <c:v>-8.6002369917709292</c:v>
                </c:pt>
                <c:pt idx="204">
                  <c:v>-7.8508079160665503</c:v>
                </c:pt>
                <c:pt idx="205">
                  <c:v>-8.9021901327589195</c:v>
                </c:pt>
                <c:pt idx="206">
                  <c:v>-10.902804708341099</c:v>
                </c:pt>
                <c:pt idx="207">
                  <c:v>-11.963430790401301</c:v>
                </c:pt>
                <c:pt idx="208">
                  <c:v>-9.7136715434609897</c:v>
                </c:pt>
                <c:pt idx="209">
                  <c:v>-9.1943816212440499</c:v>
                </c:pt>
                <c:pt idx="210">
                  <c:v>-8.2057774026868397</c:v>
                </c:pt>
                <c:pt idx="211">
                  <c:v>-7.7692546504046502</c:v>
                </c:pt>
                <c:pt idx="212">
                  <c:v>-7.3636852940592297</c:v>
                </c:pt>
                <c:pt idx="213">
                  <c:v>-5.8699778708924502</c:v>
                </c:pt>
                <c:pt idx="214">
                  <c:v>-6.5667044413277402</c:v>
                </c:pt>
                <c:pt idx="215">
                  <c:v>-5.2331685560466497</c:v>
                </c:pt>
                <c:pt idx="216">
                  <c:v>-6.1891655590226602</c:v>
                </c:pt>
                <c:pt idx="217">
                  <c:v>-6.2952269348488397</c:v>
                </c:pt>
                <c:pt idx="218">
                  <c:v>-7.5277027620746804</c:v>
                </c:pt>
                <c:pt idx="219">
                  <c:v>-7.5728335558122897</c:v>
                </c:pt>
                <c:pt idx="220">
                  <c:v>-7.7042922098412996</c:v>
                </c:pt>
                <c:pt idx="221">
                  <c:v>-8.6181732256795005</c:v>
                </c:pt>
                <c:pt idx="222">
                  <c:v>-8.3703826287587102</c:v>
                </c:pt>
                <c:pt idx="223">
                  <c:v>-8.3800876816629692</c:v>
                </c:pt>
                <c:pt idx="224">
                  <c:v>-7.0556786206879396</c:v>
                </c:pt>
                <c:pt idx="225">
                  <c:v>-6.2380024771165496</c:v>
                </c:pt>
                <c:pt idx="226">
                  <c:v>-5.2988593547431098</c:v>
                </c:pt>
                <c:pt idx="227">
                  <c:v>-6.3836467665141399</c:v>
                </c:pt>
                <c:pt idx="228">
                  <c:v>-8.4908391244136201</c:v>
                </c:pt>
                <c:pt idx="229">
                  <c:v>-8.3443653725834697</c:v>
                </c:pt>
                <c:pt idx="230">
                  <c:v>-8.9337000385948002</c:v>
                </c:pt>
                <c:pt idx="231">
                  <c:v>-8.0422400418415503</c:v>
                </c:pt>
                <c:pt idx="232">
                  <c:v>-7.9407315556025502</c:v>
                </c:pt>
                <c:pt idx="233">
                  <c:v>-8.4249345241506894</c:v>
                </c:pt>
                <c:pt idx="234">
                  <c:v>-8.5042731862130996</c:v>
                </c:pt>
                <c:pt idx="235">
                  <c:v>-10.0012363279341</c:v>
                </c:pt>
                <c:pt idx="236">
                  <c:v>-10.6015947423358</c:v>
                </c:pt>
                <c:pt idx="237">
                  <c:v>-12.461631172894499</c:v>
                </c:pt>
                <c:pt idx="238">
                  <c:v>-12.033597891706201</c:v>
                </c:pt>
                <c:pt idx="239">
                  <c:v>-14.726792334109099</c:v>
                </c:pt>
                <c:pt idx="240">
                  <c:v>-15.356139145493399</c:v>
                </c:pt>
                <c:pt idx="241">
                  <c:v>-14.6167361091721</c:v>
                </c:pt>
                <c:pt idx="242">
                  <c:v>-15.335935533297</c:v>
                </c:pt>
                <c:pt idx="243">
                  <c:v>-15.061777260404901</c:v>
                </c:pt>
                <c:pt idx="244">
                  <c:v>-14.334728200230201</c:v>
                </c:pt>
                <c:pt idx="245">
                  <c:v>-13.2548276735697</c:v>
                </c:pt>
                <c:pt idx="246">
                  <c:v>-13.6485591747741</c:v>
                </c:pt>
                <c:pt idx="247">
                  <c:v>-13.397810508414601</c:v>
                </c:pt>
                <c:pt idx="248">
                  <c:v>-11.6010223879702</c:v>
                </c:pt>
                <c:pt idx="249">
                  <c:v>-12.4271089070978</c:v>
                </c:pt>
                <c:pt idx="250">
                  <c:v>-12.203857208217499</c:v>
                </c:pt>
                <c:pt idx="251">
                  <c:v>-12.4893983771309</c:v>
                </c:pt>
                <c:pt idx="252">
                  <c:v>-14.6539078034032</c:v>
                </c:pt>
                <c:pt idx="253">
                  <c:v>-13.9831050235187</c:v>
                </c:pt>
                <c:pt idx="254">
                  <c:v>-15.171611483560101</c:v>
                </c:pt>
                <c:pt idx="255">
                  <c:v>-15.466358161370399</c:v>
                </c:pt>
                <c:pt idx="256">
                  <c:v>-15.374564964071499</c:v>
                </c:pt>
                <c:pt idx="257">
                  <c:v>-15.5603536119017</c:v>
                </c:pt>
                <c:pt idx="258">
                  <c:v>-14.4707384300592</c:v>
                </c:pt>
                <c:pt idx="259">
                  <c:v>-14.993332872890701</c:v>
                </c:pt>
                <c:pt idx="260">
                  <c:v>-14.696329639534101</c:v>
                </c:pt>
                <c:pt idx="261">
                  <c:v>-13.717658905384001</c:v>
                </c:pt>
                <c:pt idx="262">
                  <c:v>-13.861088955143201</c:v>
                </c:pt>
                <c:pt idx="263">
                  <c:v>-13.8034484094952</c:v>
                </c:pt>
                <c:pt idx="264">
                  <c:v>-13.820776765442</c:v>
                </c:pt>
                <c:pt idx="265">
                  <c:v>-14.0578186153431</c:v>
                </c:pt>
                <c:pt idx="266">
                  <c:v>-14.6812151343842</c:v>
                </c:pt>
                <c:pt idx="267">
                  <c:v>-14.2733344765798</c:v>
                </c:pt>
                <c:pt idx="268">
                  <c:v>-15.0728607137744</c:v>
                </c:pt>
                <c:pt idx="269">
                  <c:v>-14.140137979447401</c:v>
                </c:pt>
                <c:pt idx="270">
                  <c:v>-13.359868115772199</c:v>
                </c:pt>
                <c:pt idx="271">
                  <c:v>-12.049248612116701</c:v>
                </c:pt>
                <c:pt idx="272">
                  <c:v>-11.7314278121959</c:v>
                </c:pt>
                <c:pt idx="273">
                  <c:v>-11.0933268315218</c:v>
                </c:pt>
                <c:pt idx="274">
                  <c:v>-12.4369395408245</c:v>
                </c:pt>
                <c:pt idx="275">
                  <c:v>-13.4833947388535</c:v>
                </c:pt>
                <c:pt idx="276">
                  <c:v>-14.1978328584871</c:v>
                </c:pt>
                <c:pt idx="277">
                  <c:v>-14.6587201233303</c:v>
                </c:pt>
                <c:pt idx="278">
                  <c:v>-13.585732710454201</c:v>
                </c:pt>
                <c:pt idx="279">
                  <c:v>-13.534269494142</c:v>
                </c:pt>
                <c:pt idx="280">
                  <c:v>-13.951351333310299</c:v>
                </c:pt>
                <c:pt idx="281">
                  <c:v>-14.8143809334232</c:v>
                </c:pt>
                <c:pt idx="282">
                  <c:v>-14.2129363846765</c:v>
                </c:pt>
                <c:pt idx="283">
                  <c:v>-14.164390610563199</c:v>
                </c:pt>
                <c:pt idx="284">
                  <c:v>-14.0624023449907</c:v>
                </c:pt>
                <c:pt idx="285">
                  <c:v>-13.4653667707822</c:v>
                </c:pt>
                <c:pt idx="286">
                  <c:v>-13.095922151416501</c:v>
                </c:pt>
                <c:pt idx="287">
                  <c:v>-13.3985922660457</c:v>
                </c:pt>
                <c:pt idx="288">
                  <c:v>-13.145071876861101</c:v>
                </c:pt>
                <c:pt idx="289">
                  <c:v>-13.960490236705001</c:v>
                </c:pt>
                <c:pt idx="290">
                  <c:v>-11.6637869948439</c:v>
                </c:pt>
                <c:pt idx="291">
                  <c:v>-14.1416554898725</c:v>
                </c:pt>
                <c:pt idx="292">
                  <c:v>-13.434762589401201</c:v>
                </c:pt>
                <c:pt idx="293">
                  <c:v>-11.322400836746899</c:v>
                </c:pt>
                <c:pt idx="294">
                  <c:v>-13.364457758915</c:v>
                </c:pt>
                <c:pt idx="295">
                  <c:v>-14.076271970627101</c:v>
                </c:pt>
                <c:pt idx="296">
                  <c:v>-11.6714910689294</c:v>
                </c:pt>
                <c:pt idx="297">
                  <c:v>-11.667356367712699</c:v>
                </c:pt>
                <c:pt idx="298">
                  <c:v>-11.8888068955583</c:v>
                </c:pt>
                <c:pt idx="299">
                  <c:v>-10.9023398443312</c:v>
                </c:pt>
                <c:pt idx="300">
                  <c:v>-11.355002871676801</c:v>
                </c:pt>
                <c:pt idx="301">
                  <c:v>-11.2631852020418</c:v>
                </c:pt>
                <c:pt idx="302">
                  <c:v>-9.1561187346161805</c:v>
                </c:pt>
                <c:pt idx="303">
                  <c:v>-8.4786608017920706</c:v>
                </c:pt>
                <c:pt idx="304">
                  <c:v>-8.7898217682729491</c:v>
                </c:pt>
                <c:pt idx="305">
                  <c:v>-9.9338316751760196</c:v>
                </c:pt>
                <c:pt idx="306">
                  <c:v>-9.3485109150046206</c:v>
                </c:pt>
                <c:pt idx="307">
                  <c:v>-8.5727578926422208</c:v>
                </c:pt>
                <c:pt idx="308">
                  <c:v>-10.156032916663399</c:v>
                </c:pt>
                <c:pt idx="309">
                  <c:v>-9.6574918979834194</c:v>
                </c:pt>
                <c:pt idx="310">
                  <c:v>-8.5573892190312009</c:v>
                </c:pt>
                <c:pt idx="311">
                  <c:v>-8.5029044761492898</c:v>
                </c:pt>
                <c:pt idx="312">
                  <c:v>-7.2040297664269799</c:v>
                </c:pt>
                <c:pt idx="313">
                  <c:v>-7.7144229436192902</c:v>
                </c:pt>
                <c:pt idx="314">
                  <c:v>-9.3549320526183006</c:v>
                </c:pt>
                <c:pt idx="315">
                  <c:v>-8.2805040978856592</c:v>
                </c:pt>
                <c:pt idx="316">
                  <c:v>-8.1400303023495493</c:v>
                </c:pt>
                <c:pt idx="317">
                  <c:v>-7.81946784485846</c:v>
                </c:pt>
                <c:pt idx="318">
                  <c:v>-5.7651072075895202</c:v>
                </c:pt>
                <c:pt idx="319">
                  <c:v>-3.43941988454438</c:v>
                </c:pt>
                <c:pt idx="320">
                  <c:v>-2.0018986773559</c:v>
                </c:pt>
                <c:pt idx="321">
                  <c:v>-2.46241568325632</c:v>
                </c:pt>
                <c:pt idx="322">
                  <c:v>-0.84558893731107099</c:v>
                </c:pt>
                <c:pt idx="323">
                  <c:v>-0.88486897214446003</c:v>
                </c:pt>
                <c:pt idx="324">
                  <c:v>-1.0671903906145901</c:v>
                </c:pt>
                <c:pt idx="325">
                  <c:v>0.124629131823769</c:v>
                </c:pt>
                <c:pt idx="326">
                  <c:v>-0.92709261836219903</c:v>
                </c:pt>
                <c:pt idx="327">
                  <c:v>-2.4811326994799798</c:v>
                </c:pt>
                <c:pt idx="328">
                  <c:v>-2.1195038897015799</c:v>
                </c:pt>
                <c:pt idx="329">
                  <c:v>-3.7274523233616299</c:v>
                </c:pt>
                <c:pt idx="330">
                  <c:v>-2.20624234949572</c:v>
                </c:pt>
                <c:pt idx="331">
                  <c:v>-1.8683267676968001</c:v>
                </c:pt>
                <c:pt idx="332">
                  <c:v>-1.86074369314231</c:v>
                </c:pt>
                <c:pt idx="333">
                  <c:v>-1.7169811773646</c:v>
                </c:pt>
                <c:pt idx="334">
                  <c:v>-3.94654279609238</c:v>
                </c:pt>
                <c:pt idx="335">
                  <c:v>-4.58174967007721</c:v>
                </c:pt>
                <c:pt idx="336">
                  <c:v>-6.2460469302363002</c:v>
                </c:pt>
                <c:pt idx="337">
                  <c:v>-6.0351494547113704</c:v>
                </c:pt>
                <c:pt idx="338">
                  <c:v>-4.0914004197438203</c:v>
                </c:pt>
                <c:pt idx="339">
                  <c:v>-4.5687424276668001</c:v>
                </c:pt>
                <c:pt idx="340">
                  <c:v>-4.9224035302219997</c:v>
                </c:pt>
                <c:pt idx="341">
                  <c:v>-4.9850854092948103</c:v>
                </c:pt>
                <c:pt idx="342">
                  <c:v>-5.8435972684485504</c:v>
                </c:pt>
                <c:pt idx="343">
                  <c:v>-6.7059136866609697</c:v>
                </c:pt>
                <c:pt idx="344">
                  <c:v>-6.9267310310682797</c:v>
                </c:pt>
                <c:pt idx="345">
                  <c:v>-7.0219214129184602</c:v>
                </c:pt>
                <c:pt idx="346">
                  <c:v>-7.6624338119461504</c:v>
                </c:pt>
                <c:pt idx="347">
                  <c:v>-6.1282872705725904</c:v>
                </c:pt>
                <c:pt idx="348">
                  <c:v>-6.44851622856494</c:v>
                </c:pt>
                <c:pt idx="349">
                  <c:v>-6.6641862569675299</c:v>
                </c:pt>
                <c:pt idx="350">
                  <c:v>-7.9459861914186396</c:v>
                </c:pt>
                <c:pt idx="351">
                  <c:v>-10.2275151227478</c:v>
                </c:pt>
                <c:pt idx="352">
                  <c:v>-11.7309711743634</c:v>
                </c:pt>
                <c:pt idx="353">
                  <c:v>-12.456159076863299</c:v>
                </c:pt>
                <c:pt idx="354">
                  <c:v>-12.3888984962785</c:v>
                </c:pt>
                <c:pt idx="355">
                  <c:v>-10.0111617470005</c:v>
                </c:pt>
                <c:pt idx="356">
                  <c:v>-9.0944602304212694</c:v>
                </c:pt>
                <c:pt idx="357">
                  <c:v>-8.5175069605911595</c:v>
                </c:pt>
                <c:pt idx="358">
                  <c:v>-8.9862980850272294</c:v>
                </c:pt>
                <c:pt idx="359">
                  <c:v>-8.1149044600400906</c:v>
                </c:pt>
                <c:pt idx="360">
                  <c:v>-6.9302600704720501</c:v>
                </c:pt>
                <c:pt idx="361">
                  <c:v>-6.3675568540772503</c:v>
                </c:pt>
                <c:pt idx="362">
                  <c:v>-7.1911208196755902</c:v>
                </c:pt>
                <c:pt idx="363">
                  <c:v>-7.38361126155759</c:v>
                </c:pt>
                <c:pt idx="364">
                  <c:v>-9.1474143461484196</c:v>
                </c:pt>
                <c:pt idx="365">
                  <c:v>-9.50402301289148</c:v>
                </c:pt>
                <c:pt idx="366">
                  <c:v>-10.1559874803215</c:v>
                </c:pt>
                <c:pt idx="367">
                  <c:v>-10.2472514070272</c:v>
                </c:pt>
                <c:pt idx="368">
                  <c:v>-11.589031144646301</c:v>
                </c:pt>
                <c:pt idx="369">
                  <c:v>-10.7007527208824</c:v>
                </c:pt>
                <c:pt idx="370">
                  <c:v>-11.7224243092209</c:v>
                </c:pt>
                <c:pt idx="371">
                  <c:v>-11.694977316963699</c:v>
                </c:pt>
                <c:pt idx="372">
                  <c:v>-11.7555782328837</c:v>
                </c:pt>
                <c:pt idx="373">
                  <c:v>-11.2159189925228</c:v>
                </c:pt>
                <c:pt idx="374">
                  <c:v>-11.618681213490399</c:v>
                </c:pt>
                <c:pt idx="375">
                  <c:v>-12.287779852795801</c:v>
                </c:pt>
                <c:pt idx="376">
                  <c:v>-12.2556730297092</c:v>
                </c:pt>
                <c:pt idx="377">
                  <c:v>-11.608701306868101</c:v>
                </c:pt>
                <c:pt idx="378">
                  <c:v>-11.348515339602599</c:v>
                </c:pt>
                <c:pt idx="379">
                  <c:v>-13.8326313555662</c:v>
                </c:pt>
                <c:pt idx="380">
                  <c:v>-15.422219999742</c:v>
                </c:pt>
                <c:pt idx="381">
                  <c:v>-16.6933444906043</c:v>
                </c:pt>
                <c:pt idx="382">
                  <c:v>-16.816348744890501</c:v>
                </c:pt>
                <c:pt idx="383">
                  <c:v>-15.3772389548605</c:v>
                </c:pt>
                <c:pt idx="384">
                  <c:v>-14.100011757523999</c:v>
                </c:pt>
                <c:pt idx="385">
                  <c:v>-14.989605012463199</c:v>
                </c:pt>
                <c:pt idx="386">
                  <c:v>-15.528908862327899</c:v>
                </c:pt>
                <c:pt idx="387">
                  <c:v>-16.343342348535799</c:v>
                </c:pt>
                <c:pt idx="388">
                  <c:v>-15.6289712075642</c:v>
                </c:pt>
                <c:pt idx="389">
                  <c:v>-16.018151880919199</c:v>
                </c:pt>
                <c:pt idx="390">
                  <c:v>-15.443557835207301</c:v>
                </c:pt>
                <c:pt idx="391">
                  <c:v>-13.9799055599019</c:v>
                </c:pt>
                <c:pt idx="392">
                  <c:v>-14.0149515071466</c:v>
                </c:pt>
                <c:pt idx="393">
                  <c:v>-13.478586453362</c:v>
                </c:pt>
                <c:pt idx="394">
                  <c:v>-12.500685748304299</c:v>
                </c:pt>
                <c:pt idx="395">
                  <c:v>-13.915904386849499</c:v>
                </c:pt>
                <c:pt idx="396">
                  <c:v>-13.5963315904452</c:v>
                </c:pt>
                <c:pt idx="397">
                  <c:v>-13.5453636563673</c:v>
                </c:pt>
                <c:pt idx="398">
                  <c:v>-12.7643525399239</c:v>
                </c:pt>
                <c:pt idx="399">
                  <c:v>-12.955143118802701</c:v>
                </c:pt>
              </c:numCache>
            </c:numRef>
          </c:yVal>
          <c:smooth val="1"/>
          <c:extLst>
            <c:ext xmlns:c16="http://schemas.microsoft.com/office/drawing/2014/chart" uri="{C3380CC4-5D6E-409C-BE32-E72D297353CC}">
              <c16:uniqueId val="{00000000-B708-DB47-BF5B-EFEC726F78E6}"/>
            </c:ext>
          </c:extLst>
        </c:ser>
        <c:dLbls>
          <c:showLegendKey val="0"/>
          <c:showVal val="0"/>
          <c:showCatName val="0"/>
          <c:showSerName val="0"/>
          <c:showPercent val="0"/>
          <c:showBubbleSize val="0"/>
        </c:dLbls>
        <c:axId val="1375733792"/>
        <c:axId val="1339491072"/>
      </c:scatterChart>
      <c:valAx>
        <c:axId val="1375733792"/>
        <c:scaling>
          <c:orientation val="minMax"/>
        </c:scaling>
        <c:delete val="1"/>
        <c:axPos val="b"/>
        <c:majorTickMark val="none"/>
        <c:minorTickMark val="none"/>
        <c:tickLblPos val="nextTo"/>
        <c:crossAx val="1339491072"/>
        <c:crosses val="autoZero"/>
        <c:crossBetween val="midCat"/>
      </c:valAx>
      <c:valAx>
        <c:axId val="1339491072"/>
        <c:scaling>
          <c:orientation val="minMax"/>
        </c:scaling>
        <c:delete val="1"/>
        <c:axPos val="l"/>
        <c:numFmt formatCode="General" sourceLinked="1"/>
        <c:majorTickMark val="none"/>
        <c:minorTickMark val="none"/>
        <c:tickLblPos val="nextTo"/>
        <c:crossAx val="1375733792"/>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spPr>
            <a:ln w="9525" cap="rnd">
              <a:solidFill>
                <a:schemeClr val="tx1"/>
              </a:solidFill>
              <a:round/>
            </a:ln>
            <a:effectLst/>
          </c:spPr>
          <c:marker>
            <c:symbol val="none"/>
          </c:marker>
          <c:yVal>
            <c:numRef>
              <c:f>ok!$D$2:$D$401</c:f>
              <c:numCache>
                <c:formatCode>General</c:formatCode>
                <c:ptCount val="400"/>
                <c:pt idx="0">
                  <c:v>0.30660382392240698</c:v>
                </c:pt>
                <c:pt idx="1">
                  <c:v>-0.77866703186452502</c:v>
                </c:pt>
                <c:pt idx="2">
                  <c:v>-0.99321965251212996</c:v>
                </c:pt>
                <c:pt idx="3">
                  <c:v>-0.44056674165512699</c:v>
                </c:pt>
                <c:pt idx="4">
                  <c:v>-1.5507695768021299</c:v>
                </c:pt>
                <c:pt idx="5">
                  <c:v>-1.00897951164811</c:v>
                </c:pt>
                <c:pt idx="6">
                  <c:v>-3.1297713482115102</c:v>
                </c:pt>
                <c:pt idx="7">
                  <c:v>-3.3563946876955502</c:v>
                </c:pt>
                <c:pt idx="8">
                  <c:v>-2.8478199268550899</c:v>
                </c:pt>
                <c:pt idx="9">
                  <c:v>-2.6242687533059601</c:v>
                </c:pt>
                <c:pt idx="10">
                  <c:v>-2.3280079754966301</c:v>
                </c:pt>
                <c:pt idx="11">
                  <c:v>-1.5449869729697701</c:v>
                </c:pt>
                <c:pt idx="12">
                  <c:v>-2.6066845641992198</c:v>
                </c:pt>
                <c:pt idx="13">
                  <c:v>-0.91731911347380501</c:v>
                </c:pt>
                <c:pt idx="14">
                  <c:v>-0.81661092885160502</c:v>
                </c:pt>
                <c:pt idx="15">
                  <c:v>1.8376345563432399</c:v>
                </c:pt>
                <c:pt idx="16">
                  <c:v>0.45875014478825699</c:v>
                </c:pt>
                <c:pt idx="17">
                  <c:v>0.99904764261199996</c:v>
                </c:pt>
                <c:pt idx="18">
                  <c:v>0.16600619104132699</c:v>
                </c:pt>
                <c:pt idx="19">
                  <c:v>0.65909485151060399</c:v>
                </c:pt>
                <c:pt idx="20">
                  <c:v>1.62531235966424</c:v>
                </c:pt>
                <c:pt idx="21">
                  <c:v>2.9924952413766599</c:v>
                </c:pt>
                <c:pt idx="22">
                  <c:v>2.89519112356699</c:v>
                </c:pt>
                <c:pt idx="23">
                  <c:v>3.1451472127696301</c:v>
                </c:pt>
                <c:pt idx="24">
                  <c:v>2.1619610686706698</c:v>
                </c:pt>
                <c:pt idx="25">
                  <c:v>1.9496537172207999</c:v>
                </c:pt>
                <c:pt idx="26">
                  <c:v>3.5149809150495401</c:v>
                </c:pt>
                <c:pt idx="27">
                  <c:v>4.2096747015008704</c:v>
                </c:pt>
                <c:pt idx="28">
                  <c:v>4.8705589503440798</c:v>
                </c:pt>
                <c:pt idx="29">
                  <c:v>3.9649038975650801</c:v>
                </c:pt>
                <c:pt idx="30">
                  <c:v>4.1975265000184301</c:v>
                </c:pt>
                <c:pt idx="31">
                  <c:v>3.9129871699540399</c:v>
                </c:pt>
                <c:pt idx="32">
                  <c:v>5.1766013742571904</c:v>
                </c:pt>
                <c:pt idx="33">
                  <c:v>6.9537978428770497</c:v>
                </c:pt>
                <c:pt idx="34">
                  <c:v>7.2447025710085899</c:v>
                </c:pt>
                <c:pt idx="35">
                  <c:v>6.4686242545959702</c:v>
                </c:pt>
                <c:pt idx="36">
                  <c:v>6.5308563058463598</c:v>
                </c:pt>
                <c:pt idx="37">
                  <c:v>6.0016382035626901</c:v>
                </c:pt>
                <c:pt idx="38">
                  <c:v>6.77864594521649</c:v>
                </c:pt>
                <c:pt idx="39">
                  <c:v>8.0472882999792592</c:v>
                </c:pt>
                <c:pt idx="40">
                  <c:v>7.11141444962833</c:v>
                </c:pt>
                <c:pt idx="41">
                  <c:v>7.5778269951590804</c:v>
                </c:pt>
                <c:pt idx="42">
                  <c:v>5.7787813720721104</c:v>
                </c:pt>
                <c:pt idx="43">
                  <c:v>4.1374846317342397</c:v>
                </c:pt>
                <c:pt idx="44">
                  <c:v>4.5273844963928997</c:v>
                </c:pt>
                <c:pt idx="45">
                  <c:v>3.3988568692802601</c:v>
                </c:pt>
                <c:pt idx="46">
                  <c:v>2.9081792261871802</c:v>
                </c:pt>
                <c:pt idx="47">
                  <c:v>3.05979098794311</c:v>
                </c:pt>
                <c:pt idx="48">
                  <c:v>4.4780714872810901</c:v>
                </c:pt>
                <c:pt idx="49">
                  <c:v>1.78203554960967</c:v>
                </c:pt>
                <c:pt idx="50">
                  <c:v>2.3337428851519602</c:v>
                </c:pt>
                <c:pt idx="51">
                  <c:v>2.4453426733629402</c:v>
                </c:pt>
                <c:pt idx="52">
                  <c:v>2.09840854114168</c:v>
                </c:pt>
                <c:pt idx="53">
                  <c:v>2.8937291651127399</c:v>
                </c:pt>
                <c:pt idx="54">
                  <c:v>4.4519160973040304</c:v>
                </c:pt>
                <c:pt idx="55">
                  <c:v>4.8733111517595704</c:v>
                </c:pt>
                <c:pt idx="56">
                  <c:v>4.87836385104666</c:v>
                </c:pt>
                <c:pt idx="57">
                  <c:v>5.7327054768273502</c:v>
                </c:pt>
                <c:pt idx="58">
                  <c:v>4.9863914686522604</c:v>
                </c:pt>
                <c:pt idx="59">
                  <c:v>5.8785175127195402</c:v>
                </c:pt>
                <c:pt idx="60">
                  <c:v>7.5676754231443804</c:v>
                </c:pt>
                <c:pt idx="61">
                  <c:v>7.9282679588661598</c:v>
                </c:pt>
                <c:pt idx="62">
                  <c:v>8.7256392968814698</c:v>
                </c:pt>
                <c:pt idx="63">
                  <c:v>9.8183079299996407</c:v>
                </c:pt>
                <c:pt idx="64">
                  <c:v>9.0825787224615802</c:v>
                </c:pt>
                <c:pt idx="65">
                  <c:v>9.7862028447670202</c:v>
                </c:pt>
                <c:pt idx="66">
                  <c:v>9.6696049818407896</c:v>
                </c:pt>
                <c:pt idx="67">
                  <c:v>9.2298735720343501</c:v>
                </c:pt>
                <c:pt idx="68">
                  <c:v>9.9206303486997101</c:v>
                </c:pt>
                <c:pt idx="69">
                  <c:v>9.9702601630868202</c:v>
                </c:pt>
                <c:pt idx="70">
                  <c:v>9.3966426589531196</c:v>
                </c:pt>
                <c:pt idx="71">
                  <c:v>9.6759996140909301</c:v>
                </c:pt>
                <c:pt idx="72">
                  <c:v>10.461875324992</c:v>
                </c:pt>
                <c:pt idx="73">
                  <c:v>9.7761819655694708</c:v>
                </c:pt>
                <c:pt idx="74">
                  <c:v>10.309005201099</c:v>
                </c:pt>
                <c:pt idx="75">
                  <c:v>11.0630033565888</c:v>
                </c:pt>
                <c:pt idx="76">
                  <c:v>12.313810441401399</c:v>
                </c:pt>
                <c:pt idx="77">
                  <c:v>13.0127474876934</c:v>
                </c:pt>
                <c:pt idx="78">
                  <c:v>14.2595732887801</c:v>
                </c:pt>
                <c:pt idx="79">
                  <c:v>15.001264343598301</c:v>
                </c:pt>
                <c:pt idx="80">
                  <c:v>17.179765607028301</c:v>
                </c:pt>
                <c:pt idx="81">
                  <c:v>17.653587066951001</c:v>
                </c:pt>
                <c:pt idx="82">
                  <c:v>17.591953841178299</c:v>
                </c:pt>
                <c:pt idx="83">
                  <c:v>17.686949054389299</c:v>
                </c:pt>
                <c:pt idx="84">
                  <c:v>19.535347406555299</c:v>
                </c:pt>
                <c:pt idx="85">
                  <c:v>17.7983676396471</c:v>
                </c:pt>
                <c:pt idx="86">
                  <c:v>16.764241278258801</c:v>
                </c:pt>
                <c:pt idx="87">
                  <c:v>15.2467981449515</c:v>
                </c:pt>
                <c:pt idx="88">
                  <c:v>16.5268687747539</c:v>
                </c:pt>
                <c:pt idx="89">
                  <c:v>14.431190314674399</c:v>
                </c:pt>
                <c:pt idx="90">
                  <c:v>14.883028246344701</c:v>
                </c:pt>
                <c:pt idx="91">
                  <c:v>17.660751118179999</c:v>
                </c:pt>
                <c:pt idx="92">
                  <c:v>17.838207959148601</c:v>
                </c:pt>
                <c:pt idx="93">
                  <c:v>17.273304124347</c:v>
                </c:pt>
                <c:pt idx="94">
                  <c:v>18.562487512731501</c:v>
                </c:pt>
                <c:pt idx="95">
                  <c:v>17.809694545133102</c:v>
                </c:pt>
                <c:pt idx="96">
                  <c:v>17.4395717264102</c:v>
                </c:pt>
                <c:pt idx="97">
                  <c:v>17.101354691809401</c:v>
                </c:pt>
                <c:pt idx="98">
                  <c:v>17.625886821796701</c:v>
                </c:pt>
                <c:pt idx="99">
                  <c:v>16.9269015097323</c:v>
                </c:pt>
                <c:pt idx="100">
                  <c:v>18.9246438908424</c:v>
                </c:pt>
                <c:pt idx="101">
                  <c:v>19.046747518019</c:v>
                </c:pt>
                <c:pt idx="102">
                  <c:v>20.404051860522699</c:v>
                </c:pt>
                <c:pt idx="103">
                  <c:v>20.397221755052101</c:v>
                </c:pt>
                <c:pt idx="104">
                  <c:v>21.9752625937051</c:v>
                </c:pt>
                <c:pt idx="105">
                  <c:v>21.920999061170701</c:v>
                </c:pt>
                <c:pt idx="106">
                  <c:v>19.354826262705899</c:v>
                </c:pt>
                <c:pt idx="107">
                  <c:v>19.671550349800899</c:v>
                </c:pt>
                <c:pt idx="108">
                  <c:v>19.8324731762896</c:v>
                </c:pt>
                <c:pt idx="109">
                  <c:v>21.041294246560799</c:v>
                </c:pt>
                <c:pt idx="110">
                  <c:v>21.803745841403298</c:v>
                </c:pt>
                <c:pt idx="111">
                  <c:v>20.999308483618801</c:v>
                </c:pt>
                <c:pt idx="112">
                  <c:v>20.699778104450399</c:v>
                </c:pt>
                <c:pt idx="113">
                  <c:v>20.670954770483199</c:v>
                </c:pt>
                <c:pt idx="114">
                  <c:v>21.4365603710249</c:v>
                </c:pt>
                <c:pt idx="115">
                  <c:v>19.318597849240501</c:v>
                </c:pt>
                <c:pt idx="116">
                  <c:v>18.796133044831901</c:v>
                </c:pt>
                <c:pt idx="117">
                  <c:v>17.900271890680902</c:v>
                </c:pt>
                <c:pt idx="118">
                  <c:v>16.860943267711502</c:v>
                </c:pt>
                <c:pt idx="119">
                  <c:v>16.822845548277598</c:v>
                </c:pt>
                <c:pt idx="120">
                  <c:v>17.589628276347099</c:v>
                </c:pt>
                <c:pt idx="121">
                  <c:v>19.740703444661801</c:v>
                </c:pt>
                <c:pt idx="122">
                  <c:v>19.561065154595799</c:v>
                </c:pt>
                <c:pt idx="123">
                  <c:v>20.651861353301801</c:v>
                </c:pt>
                <c:pt idx="124">
                  <c:v>19.655884527181101</c:v>
                </c:pt>
                <c:pt idx="125">
                  <c:v>18.759779972627001</c:v>
                </c:pt>
                <c:pt idx="126">
                  <c:v>19.989599595729</c:v>
                </c:pt>
                <c:pt idx="127">
                  <c:v>20.439372446285802</c:v>
                </c:pt>
                <c:pt idx="128">
                  <c:v>20.709035703809899</c:v>
                </c:pt>
                <c:pt idx="129">
                  <c:v>21.5030163907619</c:v>
                </c:pt>
                <c:pt idx="130">
                  <c:v>20.954360689577999</c:v>
                </c:pt>
                <c:pt idx="131">
                  <c:v>22.498411721128701</c:v>
                </c:pt>
                <c:pt idx="132">
                  <c:v>21.329886367472302</c:v>
                </c:pt>
                <c:pt idx="133">
                  <c:v>21.948403958746901</c:v>
                </c:pt>
                <c:pt idx="134">
                  <c:v>21.112244737152398</c:v>
                </c:pt>
                <c:pt idx="135">
                  <c:v>21.522765796149901</c:v>
                </c:pt>
                <c:pt idx="136">
                  <c:v>21.680003833137899</c:v>
                </c:pt>
                <c:pt idx="137">
                  <c:v>21.660307941178399</c:v>
                </c:pt>
                <c:pt idx="138">
                  <c:v>20.7156869628752</c:v>
                </c:pt>
                <c:pt idx="139">
                  <c:v>20.226006364242998</c:v>
                </c:pt>
                <c:pt idx="140">
                  <c:v>21.483271792416598</c:v>
                </c:pt>
                <c:pt idx="141">
                  <c:v>22.1728049609785</c:v>
                </c:pt>
                <c:pt idx="142">
                  <c:v>22.648026083404101</c:v>
                </c:pt>
                <c:pt idx="143">
                  <c:v>22.213711557942599</c:v>
                </c:pt>
                <c:pt idx="144">
                  <c:v>21.8655950836968</c:v>
                </c:pt>
                <c:pt idx="145">
                  <c:v>21.5186165435133</c:v>
                </c:pt>
                <c:pt idx="146">
                  <c:v>23.076464698988602</c:v>
                </c:pt>
                <c:pt idx="147">
                  <c:v>22.929710650786699</c:v>
                </c:pt>
                <c:pt idx="148">
                  <c:v>22.644157814130502</c:v>
                </c:pt>
                <c:pt idx="149">
                  <c:v>22.8638130314067</c:v>
                </c:pt>
                <c:pt idx="150">
                  <c:v>22.167590872892202</c:v>
                </c:pt>
                <c:pt idx="151">
                  <c:v>22.861002036423098</c:v>
                </c:pt>
                <c:pt idx="152">
                  <c:v>22.644100693988399</c:v>
                </c:pt>
                <c:pt idx="153">
                  <c:v>22.601173323318701</c:v>
                </c:pt>
                <c:pt idx="154">
                  <c:v>22.779201519491199</c:v>
                </c:pt>
                <c:pt idx="155">
                  <c:v>22.708564197384799</c:v>
                </c:pt>
                <c:pt idx="156">
                  <c:v>22.940466221991802</c:v>
                </c:pt>
                <c:pt idx="157">
                  <c:v>21.7518125027011</c:v>
                </c:pt>
                <c:pt idx="158">
                  <c:v>20.882776614793801</c:v>
                </c:pt>
                <c:pt idx="159">
                  <c:v>20.3926985663994</c:v>
                </c:pt>
                <c:pt idx="160">
                  <c:v>19.855897311359399</c:v>
                </c:pt>
                <c:pt idx="161">
                  <c:v>20.3467389202346</c:v>
                </c:pt>
                <c:pt idx="162">
                  <c:v>19.321944367110799</c:v>
                </c:pt>
                <c:pt idx="163">
                  <c:v>18.448760914294201</c:v>
                </c:pt>
                <c:pt idx="164">
                  <c:v>18.105933020808902</c:v>
                </c:pt>
                <c:pt idx="165">
                  <c:v>17.825401047206402</c:v>
                </c:pt>
                <c:pt idx="166">
                  <c:v>18.448933184155599</c:v>
                </c:pt>
                <c:pt idx="167">
                  <c:v>18.1256129384718</c:v>
                </c:pt>
                <c:pt idx="168">
                  <c:v>17.402619581079801</c:v>
                </c:pt>
                <c:pt idx="169">
                  <c:v>19.568717054422699</c:v>
                </c:pt>
                <c:pt idx="170">
                  <c:v>18.971484642942901</c:v>
                </c:pt>
                <c:pt idx="171">
                  <c:v>19.684002181734702</c:v>
                </c:pt>
                <c:pt idx="172">
                  <c:v>19.925451634098501</c:v>
                </c:pt>
                <c:pt idx="173">
                  <c:v>19.460991679290501</c:v>
                </c:pt>
                <c:pt idx="174">
                  <c:v>19.515519376623701</c:v>
                </c:pt>
                <c:pt idx="175">
                  <c:v>19.5575416583624</c:v>
                </c:pt>
                <c:pt idx="176">
                  <c:v>18.923924500345599</c:v>
                </c:pt>
                <c:pt idx="177">
                  <c:v>18.7703848830513</c:v>
                </c:pt>
                <c:pt idx="178">
                  <c:v>20.275284469393402</c:v>
                </c:pt>
                <c:pt idx="179">
                  <c:v>20.576895985970101</c:v>
                </c:pt>
                <c:pt idx="180">
                  <c:v>19.317914473513401</c:v>
                </c:pt>
                <c:pt idx="181">
                  <c:v>19.6801810068817</c:v>
                </c:pt>
                <c:pt idx="182">
                  <c:v>21.5384806936827</c:v>
                </c:pt>
                <c:pt idx="183">
                  <c:v>22.088980421221802</c:v>
                </c:pt>
                <c:pt idx="184">
                  <c:v>22.851972457123299</c:v>
                </c:pt>
                <c:pt idx="185">
                  <c:v>23.4367828304153</c:v>
                </c:pt>
                <c:pt idx="186">
                  <c:v>25.261679455865</c:v>
                </c:pt>
                <c:pt idx="187">
                  <c:v>25.350314594260301</c:v>
                </c:pt>
                <c:pt idx="188">
                  <c:v>23.867835873441098</c:v>
                </c:pt>
                <c:pt idx="189">
                  <c:v>24.905587552245098</c:v>
                </c:pt>
                <c:pt idx="190">
                  <c:v>24.5984306374372</c:v>
                </c:pt>
                <c:pt idx="191">
                  <c:v>24.190745455485501</c:v>
                </c:pt>
                <c:pt idx="192">
                  <c:v>22.027522416602299</c:v>
                </c:pt>
                <c:pt idx="193">
                  <c:v>22.188551890009201</c:v>
                </c:pt>
                <c:pt idx="194">
                  <c:v>21.924595003805202</c:v>
                </c:pt>
                <c:pt idx="195">
                  <c:v>21.337292434124301</c:v>
                </c:pt>
                <c:pt idx="196">
                  <c:v>22.346527593287</c:v>
                </c:pt>
                <c:pt idx="197">
                  <c:v>23.942361052382498</c:v>
                </c:pt>
                <c:pt idx="198">
                  <c:v>23.228209633750801</c:v>
                </c:pt>
                <c:pt idx="199">
                  <c:v>24.242034659434601</c:v>
                </c:pt>
                <c:pt idx="200">
                  <c:v>25.4044373258455</c:v>
                </c:pt>
                <c:pt idx="201">
                  <c:v>23.602156639009099</c:v>
                </c:pt>
                <c:pt idx="202">
                  <c:v>24.74055263412</c:v>
                </c:pt>
                <c:pt idx="203">
                  <c:v>24.671183586215498</c:v>
                </c:pt>
                <c:pt idx="204">
                  <c:v>25.693878309071099</c:v>
                </c:pt>
                <c:pt idx="205">
                  <c:v>24.406260075934501</c:v>
                </c:pt>
                <c:pt idx="206">
                  <c:v>24.1684639299087</c:v>
                </c:pt>
                <c:pt idx="207">
                  <c:v>24.406126737605302</c:v>
                </c:pt>
                <c:pt idx="208">
                  <c:v>24.5690900038678</c:v>
                </c:pt>
                <c:pt idx="209">
                  <c:v>22.020691457201799</c:v>
                </c:pt>
                <c:pt idx="210">
                  <c:v>22.517309462429299</c:v>
                </c:pt>
                <c:pt idx="211">
                  <c:v>20.827117162850499</c:v>
                </c:pt>
                <c:pt idx="212">
                  <c:v>21.610575791244401</c:v>
                </c:pt>
                <c:pt idx="213">
                  <c:v>21.9602837418694</c:v>
                </c:pt>
                <c:pt idx="214">
                  <c:v>22.060278687956199</c:v>
                </c:pt>
                <c:pt idx="215">
                  <c:v>21.9093752113302</c:v>
                </c:pt>
                <c:pt idx="216">
                  <c:v>21.4490022991756</c:v>
                </c:pt>
                <c:pt idx="217">
                  <c:v>20.507215934747698</c:v>
                </c:pt>
                <c:pt idx="218">
                  <c:v>18.883306663933698</c:v>
                </c:pt>
                <c:pt idx="219">
                  <c:v>20.669370153810299</c:v>
                </c:pt>
                <c:pt idx="220">
                  <c:v>19.853849564329799</c:v>
                </c:pt>
                <c:pt idx="221">
                  <c:v>21.8157528369353</c:v>
                </c:pt>
                <c:pt idx="222">
                  <c:v>21.9756294426046</c:v>
                </c:pt>
                <c:pt idx="223">
                  <c:v>21.252883101427098</c:v>
                </c:pt>
                <c:pt idx="224">
                  <c:v>21.1507515464451</c:v>
                </c:pt>
                <c:pt idx="225">
                  <c:v>22.2770740088454</c:v>
                </c:pt>
                <c:pt idx="226">
                  <c:v>20.744986156502701</c:v>
                </c:pt>
                <c:pt idx="227">
                  <c:v>21.0525833750544</c:v>
                </c:pt>
                <c:pt idx="228">
                  <c:v>20.9977736758864</c:v>
                </c:pt>
                <c:pt idx="229">
                  <c:v>20.786740424468999</c:v>
                </c:pt>
                <c:pt idx="230">
                  <c:v>21.730002061830799</c:v>
                </c:pt>
                <c:pt idx="231">
                  <c:v>22.4068665320804</c:v>
                </c:pt>
                <c:pt idx="232">
                  <c:v>22.329434468993401</c:v>
                </c:pt>
                <c:pt idx="233">
                  <c:v>21.2219730665288</c:v>
                </c:pt>
                <c:pt idx="234">
                  <c:v>21.802211023028701</c:v>
                </c:pt>
                <c:pt idx="235">
                  <c:v>22.127991141795501</c:v>
                </c:pt>
                <c:pt idx="236">
                  <c:v>23.2204306987331</c:v>
                </c:pt>
                <c:pt idx="237">
                  <c:v>22.029590838091</c:v>
                </c:pt>
                <c:pt idx="238">
                  <c:v>23.7428455318964</c:v>
                </c:pt>
                <c:pt idx="239">
                  <c:v>23.579942208478201</c:v>
                </c:pt>
                <c:pt idx="240">
                  <c:v>23.1368993854949</c:v>
                </c:pt>
                <c:pt idx="241">
                  <c:v>23.230249723311299</c:v>
                </c:pt>
                <c:pt idx="242">
                  <c:v>22.258948515377899</c:v>
                </c:pt>
                <c:pt idx="243">
                  <c:v>22.988071066728502</c:v>
                </c:pt>
                <c:pt idx="244">
                  <c:v>23.374229086585601</c:v>
                </c:pt>
                <c:pt idx="245">
                  <c:v>20.696655113196599</c:v>
                </c:pt>
                <c:pt idx="246">
                  <c:v>20.2998941722167</c:v>
                </c:pt>
                <c:pt idx="247">
                  <c:v>19.451940550412399</c:v>
                </c:pt>
                <c:pt idx="248">
                  <c:v>21.279702724946201</c:v>
                </c:pt>
                <c:pt idx="249">
                  <c:v>21.792227125721901</c:v>
                </c:pt>
                <c:pt idx="250">
                  <c:v>22.185505622954398</c:v>
                </c:pt>
                <c:pt idx="251">
                  <c:v>20.920590994900401</c:v>
                </c:pt>
                <c:pt idx="252">
                  <c:v>21.956909475878401</c:v>
                </c:pt>
                <c:pt idx="253">
                  <c:v>23.465774712592399</c:v>
                </c:pt>
                <c:pt idx="254">
                  <c:v>22.153649504693401</c:v>
                </c:pt>
                <c:pt idx="255">
                  <c:v>23.616336552687098</c:v>
                </c:pt>
                <c:pt idx="256">
                  <c:v>21.770652717640701</c:v>
                </c:pt>
                <c:pt idx="257">
                  <c:v>21.251009700169401</c:v>
                </c:pt>
                <c:pt idx="258">
                  <c:v>21.029159923566599</c:v>
                </c:pt>
                <c:pt idx="259">
                  <c:v>21.5314887771084</c:v>
                </c:pt>
                <c:pt idx="260">
                  <c:v>22.026541426438001</c:v>
                </c:pt>
                <c:pt idx="261">
                  <c:v>20.921747674094501</c:v>
                </c:pt>
                <c:pt idx="262">
                  <c:v>21.213458851206699</c:v>
                </c:pt>
                <c:pt idx="263">
                  <c:v>22.716213440668302</c:v>
                </c:pt>
                <c:pt idx="264">
                  <c:v>23.3124175157288</c:v>
                </c:pt>
                <c:pt idx="265">
                  <c:v>21.7048368157769</c:v>
                </c:pt>
                <c:pt idx="266">
                  <c:v>21.384811592084802</c:v>
                </c:pt>
                <c:pt idx="267">
                  <c:v>22.0999046553802</c:v>
                </c:pt>
                <c:pt idx="268">
                  <c:v>21.684210256594501</c:v>
                </c:pt>
                <c:pt idx="269">
                  <c:v>20.350978734192999</c:v>
                </c:pt>
                <c:pt idx="270">
                  <c:v>21.637357840663501</c:v>
                </c:pt>
                <c:pt idx="271">
                  <c:v>22.9032217598605</c:v>
                </c:pt>
                <c:pt idx="272">
                  <c:v>21.8941683644492</c:v>
                </c:pt>
                <c:pt idx="273">
                  <c:v>23.454422415667999</c:v>
                </c:pt>
                <c:pt idx="274">
                  <c:v>22.9234805243943</c:v>
                </c:pt>
                <c:pt idx="275">
                  <c:v>23.419671287193498</c:v>
                </c:pt>
                <c:pt idx="276">
                  <c:v>23.895515839072299</c:v>
                </c:pt>
                <c:pt idx="277">
                  <c:v>23.076897807786501</c:v>
                </c:pt>
                <c:pt idx="278">
                  <c:v>24.7552071271455</c:v>
                </c:pt>
                <c:pt idx="279">
                  <c:v>24.728667417240299</c:v>
                </c:pt>
                <c:pt idx="280">
                  <c:v>23.676888415777402</c:v>
                </c:pt>
                <c:pt idx="281">
                  <c:v>22.485947414662601</c:v>
                </c:pt>
                <c:pt idx="282">
                  <c:v>24.623784366828499</c:v>
                </c:pt>
                <c:pt idx="283">
                  <c:v>24.221094899461701</c:v>
                </c:pt>
                <c:pt idx="284">
                  <c:v>22.9872406458861</c:v>
                </c:pt>
                <c:pt idx="285">
                  <c:v>23.925727405116501</c:v>
                </c:pt>
                <c:pt idx="286">
                  <c:v>23.506242734881798</c:v>
                </c:pt>
                <c:pt idx="287">
                  <c:v>22.906721206879102</c:v>
                </c:pt>
                <c:pt idx="288">
                  <c:v>23.512340891260401</c:v>
                </c:pt>
                <c:pt idx="289">
                  <c:v>22.874793500031402</c:v>
                </c:pt>
                <c:pt idx="290">
                  <c:v>23.1164834754148</c:v>
                </c:pt>
                <c:pt idx="291">
                  <c:v>22.9191586249488</c:v>
                </c:pt>
                <c:pt idx="292">
                  <c:v>22.484891738583901</c:v>
                </c:pt>
                <c:pt idx="293">
                  <c:v>21.285630369249301</c:v>
                </c:pt>
                <c:pt idx="294">
                  <c:v>24.887652484861</c:v>
                </c:pt>
                <c:pt idx="295">
                  <c:v>26.403599735947601</c:v>
                </c:pt>
                <c:pt idx="296">
                  <c:v>26.279141306120898</c:v>
                </c:pt>
                <c:pt idx="297">
                  <c:v>26.624115411152999</c:v>
                </c:pt>
                <c:pt idx="298">
                  <c:v>29.706997521021002</c:v>
                </c:pt>
                <c:pt idx="299">
                  <c:v>29.470713078633398</c:v>
                </c:pt>
                <c:pt idx="300">
                  <c:v>28.003815664802801</c:v>
                </c:pt>
                <c:pt idx="301">
                  <c:v>27.659180187872799</c:v>
                </c:pt>
                <c:pt idx="302">
                  <c:v>28.1758534143774</c:v>
                </c:pt>
                <c:pt idx="303">
                  <c:v>27.6021829635655</c:v>
                </c:pt>
                <c:pt idx="304">
                  <c:v>26.509654659568401</c:v>
                </c:pt>
                <c:pt idx="305">
                  <c:v>27.348677239461999</c:v>
                </c:pt>
                <c:pt idx="306">
                  <c:v>26.292955045094601</c:v>
                </c:pt>
                <c:pt idx="307">
                  <c:v>26.687026573061502</c:v>
                </c:pt>
                <c:pt idx="308">
                  <c:v>26.6808623850876</c:v>
                </c:pt>
                <c:pt idx="309">
                  <c:v>27.214326036959999</c:v>
                </c:pt>
                <c:pt idx="310">
                  <c:v>26.713743260599198</c:v>
                </c:pt>
                <c:pt idx="311">
                  <c:v>27.210180773018401</c:v>
                </c:pt>
                <c:pt idx="312">
                  <c:v>26.5469095431421</c:v>
                </c:pt>
                <c:pt idx="313">
                  <c:v>26.138376329971699</c:v>
                </c:pt>
                <c:pt idx="314">
                  <c:v>25.189470182752402</c:v>
                </c:pt>
                <c:pt idx="315">
                  <c:v>24.508888868413901</c:v>
                </c:pt>
                <c:pt idx="316">
                  <c:v>24.343152799702899</c:v>
                </c:pt>
                <c:pt idx="317">
                  <c:v>26.791151946257099</c:v>
                </c:pt>
                <c:pt idx="318">
                  <c:v>28.334906912867201</c:v>
                </c:pt>
                <c:pt idx="319">
                  <c:v>28.273907718423999</c:v>
                </c:pt>
                <c:pt idx="320">
                  <c:v>28.718778298949498</c:v>
                </c:pt>
                <c:pt idx="321">
                  <c:v>30.013162013082301</c:v>
                </c:pt>
                <c:pt idx="322">
                  <c:v>29.990587908591699</c:v>
                </c:pt>
                <c:pt idx="323">
                  <c:v>30.835041541339699</c:v>
                </c:pt>
                <c:pt idx="324">
                  <c:v>31.461673612277401</c:v>
                </c:pt>
                <c:pt idx="325">
                  <c:v>31.410348464893801</c:v>
                </c:pt>
                <c:pt idx="326">
                  <c:v>30.507675459962801</c:v>
                </c:pt>
                <c:pt idx="327">
                  <c:v>29.130454336180701</c:v>
                </c:pt>
                <c:pt idx="328">
                  <c:v>29.532513049515</c:v>
                </c:pt>
                <c:pt idx="329">
                  <c:v>28.5622727526539</c:v>
                </c:pt>
                <c:pt idx="330">
                  <c:v>28.401511750539399</c:v>
                </c:pt>
                <c:pt idx="331">
                  <c:v>29.292355300586198</c:v>
                </c:pt>
                <c:pt idx="332">
                  <c:v>30.1837864104841</c:v>
                </c:pt>
                <c:pt idx="333">
                  <c:v>29.8959613326134</c:v>
                </c:pt>
                <c:pt idx="334">
                  <c:v>29.236328661935602</c:v>
                </c:pt>
                <c:pt idx="335">
                  <c:v>30.2069724321534</c:v>
                </c:pt>
                <c:pt idx="336">
                  <c:v>28.6080043025732</c:v>
                </c:pt>
                <c:pt idx="337">
                  <c:v>29.425409235574001</c:v>
                </c:pt>
                <c:pt idx="338">
                  <c:v>28.282671040843901</c:v>
                </c:pt>
                <c:pt idx="339">
                  <c:v>28.104678286988001</c:v>
                </c:pt>
                <c:pt idx="340">
                  <c:v>28.6587860732993</c:v>
                </c:pt>
                <c:pt idx="341">
                  <c:v>28.612316991012801</c:v>
                </c:pt>
                <c:pt idx="342">
                  <c:v>28.466653671021199</c:v>
                </c:pt>
                <c:pt idx="343">
                  <c:v>28.079466710058298</c:v>
                </c:pt>
                <c:pt idx="344">
                  <c:v>29.0419640912795</c:v>
                </c:pt>
                <c:pt idx="345">
                  <c:v>28.646474067808601</c:v>
                </c:pt>
                <c:pt idx="346">
                  <c:v>28.741733261978101</c:v>
                </c:pt>
                <c:pt idx="347">
                  <c:v>27.9225153753518</c:v>
                </c:pt>
                <c:pt idx="348">
                  <c:v>28.6268556320254</c:v>
                </c:pt>
                <c:pt idx="349">
                  <c:v>27.976325467852501</c:v>
                </c:pt>
                <c:pt idx="350">
                  <c:v>28.049898671934901</c:v>
                </c:pt>
                <c:pt idx="351">
                  <c:v>28.547035606075301</c:v>
                </c:pt>
                <c:pt idx="352">
                  <c:v>27.6771931105433</c:v>
                </c:pt>
                <c:pt idx="353">
                  <c:v>27.016979991854601</c:v>
                </c:pt>
                <c:pt idx="354">
                  <c:v>26.396507502409801</c:v>
                </c:pt>
                <c:pt idx="355">
                  <c:v>27.423886373981901</c:v>
                </c:pt>
                <c:pt idx="356">
                  <c:v>26.107567983873899</c:v>
                </c:pt>
                <c:pt idx="357">
                  <c:v>26.566142811350399</c:v>
                </c:pt>
                <c:pt idx="358">
                  <c:v>26.6271735960418</c:v>
                </c:pt>
                <c:pt idx="359">
                  <c:v>26.0646908139346</c:v>
                </c:pt>
                <c:pt idx="360">
                  <c:v>26.519645243327499</c:v>
                </c:pt>
                <c:pt idx="361">
                  <c:v>27.253845753294001</c:v>
                </c:pt>
                <c:pt idx="362">
                  <c:v>25.614386709961099</c:v>
                </c:pt>
                <c:pt idx="363">
                  <c:v>26.526110151248599</c:v>
                </c:pt>
                <c:pt idx="364">
                  <c:v>27.3686975070598</c:v>
                </c:pt>
                <c:pt idx="365">
                  <c:v>25.374388576419101</c:v>
                </c:pt>
                <c:pt idx="366">
                  <c:v>25.447525218471601</c:v>
                </c:pt>
                <c:pt idx="367">
                  <c:v>25.612790427443699</c:v>
                </c:pt>
                <c:pt idx="368">
                  <c:v>25.860767740093699</c:v>
                </c:pt>
                <c:pt idx="369">
                  <c:v>26.3185909622389</c:v>
                </c:pt>
                <c:pt idx="370">
                  <c:v>25.6366791545226</c:v>
                </c:pt>
                <c:pt idx="371">
                  <c:v>25.250025182718801</c:v>
                </c:pt>
                <c:pt idx="372">
                  <c:v>23.622626328051101</c:v>
                </c:pt>
                <c:pt idx="373">
                  <c:v>24.092043239587898</c:v>
                </c:pt>
                <c:pt idx="374">
                  <c:v>22.911724017582699</c:v>
                </c:pt>
                <c:pt idx="375">
                  <c:v>22.315248799621301</c:v>
                </c:pt>
                <c:pt idx="376">
                  <c:v>22.1380892581106</c:v>
                </c:pt>
                <c:pt idx="377">
                  <c:v>22.096134174778602</c:v>
                </c:pt>
                <c:pt idx="378">
                  <c:v>19.369380028886798</c:v>
                </c:pt>
                <c:pt idx="379">
                  <c:v>20.136873763314401</c:v>
                </c:pt>
                <c:pt idx="380">
                  <c:v>20.835277539925698</c:v>
                </c:pt>
                <c:pt idx="381">
                  <c:v>22.472903986088401</c:v>
                </c:pt>
                <c:pt idx="382">
                  <c:v>21.572522137910401</c:v>
                </c:pt>
                <c:pt idx="383">
                  <c:v>20.957201475301598</c:v>
                </c:pt>
                <c:pt idx="384">
                  <c:v>20.195373936932501</c:v>
                </c:pt>
                <c:pt idx="385">
                  <c:v>20.045309601530999</c:v>
                </c:pt>
                <c:pt idx="386">
                  <c:v>20.408350541535501</c:v>
                </c:pt>
                <c:pt idx="387">
                  <c:v>18.995999820976198</c:v>
                </c:pt>
                <c:pt idx="388">
                  <c:v>19.7157782357644</c:v>
                </c:pt>
                <c:pt idx="389">
                  <c:v>20.2898030084821</c:v>
                </c:pt>
                <c:pt idx="390">
                  <c:v>21.239631808984399</c:v>
                </c:pt>
                <c:pt idx="391">
                  <c:v>22.024620741955101</c:v>
                </c:pt>
                <c:pt idx="392">
                  <c:v>22.1012034584957</c:v>
                </c:pt>
                <c:pt idx="393">
                  <c:v>22.930570270674799</c:v>
                </c:pt>
                <c:pt idx="394">
                  <c:v>22.926696508510901</c:v>
                </c:pt>
                <c:pt idx="395">
                  <c:v>23.8104849393835</c:v>
                </c:pt>
                <c:pt idx="396">
                  <c:v>23.077357528337899</c:v>
                </c:pt>
                <c:pt idx="397">
                  <c:v>22.053507220930001</c:v>
                </c:pt>
                <c:pt idx="398">
                  <c:v>22.1497017968174</c:v>
                </c:pt>
                <c:pt idx="399">
                  <c:v>20.236451477662399</c:v>
                </c:pt>
              </c:numCache>
            </c:numRef>
          </c:yVal>
          <c:smooth val="1"/>
          <c:extLst>
            <c:ext xmlns:c16="http://schemas.microsoft.com/office/drawing/2014/chart" uri="{C3380CC4-5D6E-409C-BE32-E72D297353CC}">
              <c16:uniqueId val="{00000000-76AB-3443-BA16-6F96E965F5F2}"/>
            </c:ext>
          </c:extLst>
        </c:ser>
        <c:dLbls>
          <c:showLegendKey val="0"/>
          <c:showVal val="0"/>
          <c:showCatName val="0"/>
          <c:showSerName val="0"/>
          <c:showPercent val="0"/>
          <c:showBubbleSize val="0"/>
        </c:dLbls>
        <c:axId val="1292688512"/>
        <c:axId val="1340891104"/>
      </c:scatterChart>
      <c:valAx>
        <c:axId val="1292688512"/>
        <c:scaling>
          <c:orientation val="minMax"/>
        </c:scaling>
        <c:delete val="1"/>
        <c:axPos val="b"/>
        <c:majorTickMark val="none"/>
        <c:minorTickMark val="none"/>
        <c:tickLblPos val="nextTo"/>
        <c:crossAx val="1340891104"/>
        <c:crosses val="autoZero"/>
        <c:crossBetween val="midCat"/>
      </c:valAx>
      <c:valAx>
        <c:axId val="1340891104"/>
        <c:scaling>
          <c:orientation val="minMax"/>
        </c:scaling>
        <c:delete val="1"/>
        <c:axPos val="l"/>
        <c:numFmt formatCode="General" sourceLinked="1"/>
        <c:majorTickMark val="none"/>
        <c:minorTickMark val="none"/>
        <c:tickLblPos val="nextTo"/>
        <c:crossAx val="129268851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spPr>
            <a:ln w="9525" cap="rnd">
              <a:solidFill>
                <a:schemeClr val="bg1">
                  <a:lumMod val="50000"/>
                </a:schemeClr>
              </a:solidFill>
              <a:round/>
            </a:ln>
            <a:effectLst/>
          </c:spPr>
          <c:marker>
            <c:symbol val="none"/>
          </c:marker>
          <c:yVal>
            <c:numRef>
              <c:f>ok!$D$402:$D$801</c:f>
              <c:numCache>
                <c:formatCode>General</c:formatCode>
                <c:ptCount val="400"/>
                <c:pt idx="0">
                  <c:v>0.90330098866799102</c:v>
                </c:pt>
                <c:pt idx="1">
                  <c:v>1.1205489972443601</c:v>
                </c:pt>
                <c:pt idx="2">
                  <c:v>0.84038755007682697</c:v>
                </c:pt>
                <c:pt idx="3">
                  <c:v>2.4639336932767399</c:v>
                </c:pt>
                <c:pt idx="4">
                  <c:v>2.9523046689922898</c:v>
                </c:pt>
                <c:pt idx="5">
                  <c:v>3.5841067297831501</c:v>
                </c:pt>
                <c:pt idx="6">
                  <c:v>3.85597929467863</c:v>
                </c:pt>
                <c:pt idx="7">
                  <c:v>4.1588121606252999</c:v>
                </c:pt>
                <c:pt idx="8">
                  <c:v>5.1574007422057502</c:v>
                </c:pt>
                <c:pt idx="9">
                  <c:v>5.0811855860681199</c:v>
                </c:pt>
                <c:pt idx="10">
                  <c:v>6.5832739486837797</c:v>
                </c:pt>
                <c:pt idx="11">
                  <c:v>6.4583692488984097</c:v>
                </c:pt>
                <c:pt idx="12">
                  <c:v>7.6760405354720396</c:v>
                </c:pt>
                <c:pt idx="13">
                  <c:v>7.3834011031077598</c:v>
                </c:pt>
                <c:pt idx="14">
                  <c:v>4.5541874103719104</c:v>
                </c:pt>
                <c:pt idx="15">
                  <c:v>4.1537490310305998</c:v>
                </c:pt>
                <c:pt idx="16">
                  <c:v>1.86225144540925</c:v>
                </c:pt>
                <c:pt idx="17">
                  <c:v>0.67916228315024796</c:v>
                </c:pt>
                <c:pt idx="18">
                  <c:v>-0.36846273422437997</c:v>
                </c:pt>
                <c:pt idx="19">
                  <c:v>-8.3530159784676206E-2</c:v>
                </c:pt>
                <c:pt idx="20">
                  <c:v>-0.74695857885593497</c:v>
                </c:pt>
                <c:pt idx="21">
                  <c:v>-1.8049338796040699</c:v>
                </c:pt>
                <c:pt idx="22">
                  <c:v>-0.49164364028339003</c:v>
                </c:pt>
                <c:pt idx="23">
                  <c:v>-2.24336797086558</c:v>
                </c:pt>
                <c:pt idx="24">
                  <c:v>-0.37953834334714098</c:v>
                </c:pt>
                <c:pt idx="25">
                  <c:v>-1.0270269363847899</c:v>
                </c:pt>
                <c:pt idx="26">
                  <c:v>-2.3023816459523601</c:v>
                </c:pt>
                <c:pt idx="27">
                  <c:v>-4.3469120931372496</c:v>
                </c:pt>
                <c:pt idx="28">
                  <c:v>-4.3320244496978804</c:v>
                </c:pt>
                <c:pt idx="29">
                  <c:v>-4.2323868732039296</c:v>
                </c:pt>
                <c:pt idx="30">
                  <c:v>-4.1237303806874603</c:v>
                </c:pt>
                <c:pt idx="31">
                  <c:v>-3.7644401708806798</c:v>
                </c:pt>
                <c:pt idx="32">
                  <c:v>-2.8694834479391398</c:v>
                </c:pt>
                <c:pt idx="33">
                  <c:v>-1.8442958802813301</c:v>
                </c:pt>
                <c:pt idx="34">
                  <c:v>-1.47019213598089</c:v>
                </c:pt>
                <c:pt idx="35">
                  <c:v>-1.8603908881234199</c:v>
                </c:pt>
                <c:pt idx="36">
                  <c:v>-2.0489779208296501</c:v>
                </c:pt>
                <c:pt idx="37">
                  <c:v>-3.13572070769392</c:v>
                </c:pt>
                <c:pt idx="38">
                  <c:v>-3.2390945845402301</c:v>
                </c:pt>
                <c:pt idx="39">
                  <c:v>-3.4231424804683201</c:v>
                </c:pt>
                <c:pt idx="40">
                  <c:v>-4.1656409329061299</c:v>
                </c:pt>
                <c:pt idx="41">
                  <c:v>-2.7589673269741</c:v>
                </c:pt>
                <c:pt idx="42">
                  <c:v>6.3260892062257906E-2</c:v>
                </c:pt>
                <c:pt idx="43">
                  <c:v>-0.95529663671513798</c:v>
                </c:pt>
                <c:pt idx="44">
                  <c:v>-1.4652742825015801</c:v>
                </c:pt>
                <c:pt idx="45">
                  <c:v>1.5464971150784601</c:v>
                </c:pt>
                <c:pt idx="46">
                  <c:v>2.7010891031878499</c:v>
                </c:pt>
                <c:pt idx="47">
                  <c:v>1.2442456787812499</c:v>
                </c:pt>
                <c:pt idx="48">
                  <c:v>1.70183714082101</c:v>
                </c:pt>
                <c:pt idx="49">
                  <c:v>0.57442523276949398</c:v>
                </c:pt>
                <c:pt idx="50">
                  <c:v>2.85296266428155</c:v>
                </c:pt>
                <c:pt idx="51">
                  <c:v>3.3790944587196101</c:v>
                </c:pt>
                <c:pt idx="52">
                  <c:v>3.1992228428539602</c:v>
                </c:pt>
                <c:pt idx="53">
                  <c:v>3.1878424161836998</c:v>
                </c:pt>
                <c:pt idx="54">
                  <c:v>3.2803608499516499</c:v>
                </c:pt>
                <c:pt idx="55">
                  <c:v>3.1925414407370698</c:v>
                </c:pt>
                <c:pt idx="56">
                  <c:v>3.8584360312863</c:v>
                </c:pt>
                <c:pt idx="57">
                  <c:v>5.5322189250264397</c:v>
                </c:pt>
                <c:pt idx="58">
                  <c:v>5.8569590960587004</c:v>
                </c:pt>
                <c:pt idx="59">
                  <c:v>5.52069323338503</c:v>
                </c:pt>
                <c:pt idx="60">
                  <c:v>5.2778910927501004</c:v>
                </c:pt>
                <c:pt idx="61">
                  <c:v>4.4756729822552099</c:v>
                </c:pt>
                <c:pt idx="62">
                  <c:v>5.66808955292937</c:v>
                </c:pt>
                <c:pt idx="63">
                  <c:v>5.0694465663431103</c:v>
                </c:pt>
                <c:pt idx="64">
                  <c:v>5.7571181833317198</c:v>
                </c:pt>
                <c:pt idx="65">
                  <c:v>6.1592049737236696</c:v>
                </c:pt>
                <c:pt idx="66">
                  <c:v>6.1691186146732697</c:v>
                </c:pt>
                <c:pt idx="67">
                  <c:v>5.8456194707336602</c:v>
                </c:pt>
                <c:pt idx="68">
                  <c:v>6.0509014360570399</c:v>
                </c:pt>
                <c:pt idx="69">
                  <c:v>5.2067892684050996</c:v>
                </c:pt>
                <c:pt idx="70">
                  <c:v>3.8326058055679502</c:v>
                </c:pt>
                <c:pt idx="71">
                  <c:v>5.3128909396050501</c:v>
                </c:pt>
                <c:pt idx="72">
                  <c:v>6.5484975384179904</c:v>
                </c:pt>
                <c:pt idx="73">
                  <c:v>4.4800615240574597</c:v>
                </c:pt>
                <c:pt idx="74">
                  <c:v>4.0729435015197097</c:v>
                </c:pt>
                <c:pt idx="75">
                  <c:v>6.0528624455021296</c:v>
                </c:pt>
                <c:pt idx="76">
                  <c:v>5.8438054595840701</c:v>
                </c:pt>
                <c:pt idx="77">
                  <c:v>6.5972435793262498</c:v>
                </c:pt>
                <c:pt idx="78">
                  <c:v>8.6795771729965505</c:v>
                </c:pt>
                <c:pt idx="79">
                  <c:v>7.5636811741674803</c:v>
                </c:pt>
                <c:pt idx="80">
                  <c:v>6.8300271867652</c:v>
                </c:pt>
                <c:pt idx="81">
                  <c:v>9.2883235215424005</c:v>
                </c:pt>
                <c:pt idx="82">
                  <c:v>7.4756931812956502</c:v>
                </c:pt>
                <c:pt idx="83">
                  <c:v>5.7012767577803301</c:v>
                </c:pt>
                <c:pt idx="84">
                  <c:v>5.2085284639871796</c:v>
                </c:pt>
                <c:pt idx="85">
                  <c:v>4.4608067280018897</c:v>
                </c:pt>
                <c:pt idx="86">
                  <c:v>6.29826044710678</c:v>
                </c:pt>
                <c:pt idx="87">
                  <c:v>5.7922451439538101</c:v>
                </c:pt>
                <c:pt idx="88">
                  <c:v>5.9629420963298596</c:v>
                </c:pt>
                <c:pt idx="89">
                  <c:v>5.9004383324210696</c:v>
                </c:pt>
                <c:pt idx="90">
                  <c:v>6.5300050884335796</c:v>
                </c:pt>
                <c:pt idx="91">
                  <c:v>8.4666780278883493</c:v>
                </c:pt>
                <c:pt idx="92">
                  <c:v>8.8136589977905597</c:v>
                </c:pt>
                <c:pt idx="93">
                  <c:v>8.6406993159631291</c:v>
                </c:pt>
                <c:pt idx="94">
                  <c:v>7.8355061789253799</c:v>
                </c:pt>
                <c:pt idx="95">
                  <c:v>9.1554913957327795</c:v>
                </c:pt>
                <c:pt idx="96">
                  <c:v>11.685495360364101</c:v>
                </c:pt>
                <c:pt idx="97">
                  <c:v>10.5780396616902</c:v>
                </c:pt>
                <c:pt idx="98">
                  <c:v>9.5421415228311499</c:v>
                </c:pt>
                <c:pt idx="99">
                  <c:v>9.0364929805522305</c:v>
                </c:pt>
                <c:pt idx="100">
                  <c:v>7.5707404553307898</c:v>
                </c:pt>
                <c:pt idx="101">
                  <c:v>7.6035252094880104</c:v>
                </c:pt>
                <c:pt idx="102">
                  <c:v>8.1963808076728206</c:v>
                </c:pt>
                <c:pt idx="103">
                  <c:v>7.8706481621394699</c:v>
                </c:pt>
                <c:pt idx="104">
                  <c:v>7.25809470370569</c:v>
                </c:pt>
                <c:pt idx="105">
                  <c:v>8.41311685651098</c:v>
                </c:pt>
                <c:pt idx="106">
                  <c:v>7.1645799179634801</c:v>
                </c:pt>
                <c:pt idx="107">
                  <c:v>6.5880549750839901</c:v>
                </c:pt>
                <c:pt idx="108">
                  <c:v>6.7685216405643596</c:v>
                </c:pt>
                <c:pt idx="109">
                  <c:v>7.5680098178392301</c:v>
                </c:pt>
                <c:pt idx="110">
                  <c:v>7.0556353232099003</c:v>
                </c:pt>
                <c:pt idx="111">
                  <c:v>8.4175417989183501</c:v>
                </c:pt>
                <c:pt idx="112">
                  <c:v>10.2957517795695</c:v>
                </c:pt>
                <c:pt idx="113">
                  <c:v>10.4417415683619</c:v>
                </c:pt>
                <c:pt idx="114">
                  <c:v>9.3550946331177496</c:v>
                </c:pt>
                <c:pt idx="115">
                  <c:v>9.4569595898842103</c:v>
                </c:pt>
                <c:pt idx="116">
                  <c:v>8.4630214399143107</c:v>
                </c:pt>
                <c:pt idx="117">
                  <c:v>7.2331298247687297</c:v>
                </c:pt>
                <c:pt idx="118">
                  <c:v>7.6191987898752496</c:v>
                </c:pt>
                <c:pt idx="119">
                  <c:v>8.0920825056076104</c:v>
                </c:pt>
                <c:pt idx="120">
                  <c:v>7.5003248968116401</c:v>
                </c:pt>
                <c:pt idx="121">
                  <c:v>7.2728629711177302</c:v>
                </c:pt>
                <c:pt idx="122">
                  <c:v>8.3150619118825606</c:v>
                </c:pt>
                <c:pt idx="123">
                  <c:v>8.1861224276273994</c:v>
                </c:pt>
                <c:pt idx="124">
                  <c:v>7.9582035632258004</c:v>
                </c:pt>
                <c:pt idx="125">
                  <c:v>8.3843583420734298</c:v>
                </c:pt>
                <c:pt idx="126">
                  <c:v>9.2400929723399603</c:v>
                </c:pt>
                <c:pt idx="127">
                  <c:v>10.5200595106697</c:v>
                </c:pt>
                <c:pt idx="128">
                  <c:v>10.6681271774255</c:v>
                </c:pt>
                <c:pt idx="129">
                  <c:v>10.059797456338501</c:v>
                </c:pt>
                <c:pt idx="130">
                  <c:v>10.6549616930469</c:v>
                </c:pt>
                <c:pt idx="131">
                  <c:v>10.7978332180938</c:v>
                </c:pt>
                <c:pt idx="132">
                  <c:v>11.4763901195878</c:v>
                </c:pt>
                <c:pt idx="133">
                  <c:v>10.790109409716599</c:v>
                </c:pt>
                <c:pt idx="134">
                  <c:v>7.0826783189716203</c:v>
                </c:pt>
                <c:pt idx="135">
                  <c:v>8.4895478316195891</c:v>
                </c:pt>
                <c:pt idx="136">
                  <c:v>7.2934770889679204</c:v>
                </c:pt>
                <c:pt idx="137">
                  <c:v>6.9050107284689899</c:v>
                </c:pt>
                <c:pt idx="138">
                  <c:v>5.2905252400661604</c:v>
                </c:pt>
                <c:pt idx="139">
                  <c:v>3.9893949186312501</c:v>
                </c:pt>
                <c:pt idx="140">
                  <c:v>3.2446738756220701</c:v>
                </c:pt>
                <c:pt idx="141">
                  <c:v>2.0963825804458298</c:v>
                </c:pt>
                <c:pt idx="142">
                  <c:v>0.20683517070346699</c:v>
                </c:pt>
                <c:pt idx="143">
                  <c:v>-0.171685298406521</c:v>
                </c:pt>
                <c:pt idx="144">
                  <c:v>-1.6397898280626899</c:v>
                </c:pt>
                <c:pt idx="145">
                  <c:v>-2.82368612978332</c:v>
                </c:pt>
                <c:pt idx="146">
                  <c:v>-2.7227719113294002</c:v>
                </c:pt>
                <c:pt idx="147">
                  <c:v>-2.2208271298476401</c:v>
                </c:pt>
                <c:pt idx="148">
                  <c:v>-1.6561448701618999</c:v>
                </c:pt>
                <c:pt idx="149">
                  <c:v>-1.05463168657894</c:v>
                </c:pt>
                <c:pt idx="150">
                  <c:v>-1.3277688255230999</c:v>
                </c:pt>
                <c:pt idx="151">
                  <c:v>-1.3500693378009601</c:v>
                </c:pt>
                <c:pt idx="152">
                  <c:v>3.7774634482471002E-2</c:v>
                </c:pt>
                <c:pt idx="153">
                  <c:v>0.45286546472789002</c:v>
                </c:pt>
                <c:pt idx="154">
                  <c:v>-0.71007141975990695</c:v>
                </c:pt>
                <c:pt idx="155">
                  <c:v>-1.8079939639085301</c:v>
                </c:pt>
                <c:pt idx="156">
                  <c:v>-1.3583241970420901</c:v>
                </c:pt>
                <c:pt idx="157">
                  <c:v>-1.4952637254946201E-2</c:v>
                </c:pt>
                <c:pt idx="158">
                  <c:v>6.5926772605756995E-2</c:v>
                </c:pt>
                <c:pt idx="159">
                  <c:v>-0.17123664310735801</c:v>
                </c:pt>
                <c:pt idx="160">
                  <c:v>-0.454599760090797</c:v>
                </c:pt>
                <c:pt idx="161">
                  <c:v>1.5863076510351199</c:v>
                </c:pt>
                <c:pt idx="162">
                  <c:v>3.0457630059988201</c:v>
                </c:pt>
                <c:pt idx="163">
                  <c:v>2.1702335366841501</c:v>
                </c:pt>
                <c:pt idx="164">
                  <c:v>2.05389697837126</c:v>
                </c:pt>
                <c:pt idx="165">
                  <c:v>3.1762820050596399</c:v>
                </c:pt>
                <c:pt idx="166">
                  <c:v>4.3603509277025099</c:v>
                </c:pt>
                <c:pt idx="167">
                  <c:v>2.6373216434126698</c:v>
                </c:pt>
                <c:pt idx="168">
                  <c:v>1.8563031160127601</c:v>
                </c:pt>
                <c:pt idx="169">
                  <c:v>2.1077368749733099</c:v>
                </c:pt>
                <c:pt idx="170">
                  <c:v>1.99353841450351</c:v>
                </c:pt>
                <c:pt idx="171">
                  <c:v>2.4180709397923899</c:v>
                </c:pt>
                <c:pt idx="172">
                  <c:v>2.1942044266074499</c:v>
                </c:pt>
                <c:pt idx="173">
                  <c:v>1.64600899073267</c:v>
                </c:pt>
                <c:pt idx="174">
                  <c:v>0.53019462909542003</c:v>
                </c:pt>
                <c:pt idx="175">
                  <c:v>-0.48375908834669601</c:v>
                </c:pt>
                <c:pt idx="176">
                  <c:v>1.19404815193991</c:v>
                </c:pt>
                <c:pt idx="177">
                  <c:v>0.47069896796813099</c:v>
                </c:pt>
                <c:pt idx="178">
                  <c:v>0.79832334559564999</c:v>
                </c:pt>
                <c:pt idx="179">
                  <c:v>-0.67580513168156997</c:v>
                </c:pt>
                <c:pt idx="180">
                  <c:v>-1.38383819122664</c:v>
                </c:pt>
                <c:pt idx="181">
                  <c:v>-0.172611366103533</c:v>
                </c:pt>
                <c:pt idx="182">
                  <c:v>-2.2612130114666E-2</c:v>
                </c:pt>
                <c:pt idx="183">
                  <c:v>-0.60580211036796705</c:v>
                </c:pt>
                <c:pt idx="184">
                  <c:v>7.89049583482309E-2</c:v>
                </c:pt>
                <c:pt idx="185">
                  <c:v>-0.81632622177882597</c:v>
                </c:pt>
                <c:pt idx="186">
                  <c:v>-1.58541513908109</c:v>
                </c:pt>
                <c:pt idx="187">
                  <c:v>-2.1947086343713602</c:v>
                </c:pt>
                <c:pt idx="188">
                  <c:v>-1.9811386301606499</c:v>
                </c:pt>
                <c:pt idx="189">
                  <c:v>-1.6634340122576601</c:v>
                </c:pt>
                <c:pt idx="190">
                  <c:v>-2.6966489748790901</c:v>
                </c:pt>
                <c:pt idx="191">
                  <c:v>-2.2525896698514898</c:v>
                </c:pt>
                <c:pt idx="192">
                  <c:v>-3.2944077173087698</c:v>
                </c:pt>
                <c:pt idx="193">
                  <c:v>-3.7181328570161698</c:v>
                </c:pt>
                <c:pt idx="194">
                  <c:v>-4.1517091187820903</c:v>
                </c:pt>
                <c:pt idx="195">
                  <c:v>-4.6293405863058501</c:v>
                </c:pt>
                <c:pt idx="196">
                  <c:v>-5.2814688534318304</c:v>
                </c:pt>
                <c:pt idx="197">
                  <c:v>-5.5385707663329997</c:v>
                </c:pt>
                <c:pt idx="198">
                  <c:v>-5.7837830273033397</c:v>
                </c:pt>
                <c:pt idx="199">
                  <c:v>-5.97509502576359</c:v>
                </c:pt>
                <c:pt idx="200">
                  <c:v>-7.3677569354870602</c:v>
                </c:pt>
                <c:pt idx="201">
                  <c:v>-7.2691845517875304</c:v>
                </c:pt>
                <c:pt idx="202">
                  <c:v>-8.4470534368365708</c:v>
                </c:pt>
                <c:pt idx="203">
                  <c:v>-8.6002369917709292</c:v>
                </c:pt>
                <c:pt idx="204">
                  <c:v>-7.8508079160665503</c:v>
                </c:pt>
                <c:pt idx="205">
                  <c:v>-8.9021901327589195</c:v>
                </c:pt>
                <c:pt idx="206">
                  <c:v>-10.902804708341099</c:v>
                </c:pt>
                <c:pt idx="207">
                  <c:v>-11.963430790401301</c:v>
                </c:pt>
                <c:pt idx="208">
                  <c:v>-9.7136715434609897</c:v>
                </c:pt>
                <c:pt idx="209">
                  <c:v>-9.1943816212440499</c:v>
                </c:pt>
                <c:pt idx="210">
                  <c:v>-8.2057774026868397</c:v>
                </c:pt>
                <c:pt idx="211">
                  <c:v>-7.7692546504046502</c:v>
                </c:pt>
                <c:pt idx="212">
                  <c:v>-7.3636852940592297</c:v>
                </c:pt>
                <c:pt idx="213">
                  <c:v>-5.8699778708924502</c:v>
                </c:pt>
                <c:pt idx="214">
                  <c:v>-6.5667044413277402</c:v>
                </c:pt>
                <c:pt idx="215">
                  <c:v>-5.2331685560466497</c:v>
                </c:pt>
                <c:pt idx="216">
                  <c:v>-6.1891655590226602</c:v>
                </c:pt>
                <c:pt idx="217">
                  <c:v>-6.2952269348488397</c:v>
                </c:pt>
                <c:pt idx="218">
                  <c:v>-7.5277027620746804</c:v>
                </c:pt>
                <c:pt idx="219">
                  <c:v>-7.5728335558122897</c:v>
                </c:pt>
                <c:pt idx="220">
                  <c:v>-7.7042922098412996</c:v>
                </c:pt>
                <c:pt idx="221">
                  <c:v>-8.6181732256795005</c:v>
                </c:pt>
                <c:pt idx="222">
                  <c:v>-8.3703826287587102</c:v>
                </c:pt>
                <c:pt idx="223">
                  <c:v>-8.3800876816629692</c:v>
                </c:pt>
                <c:pt idx="224">
                  <c:v>-7.0556786206879396</c:v>
                </c:pt>
                <c:pt idx="225">
                  <c:v>-6.2380024771165496</c:v>
                </c:pt>
                <c:pt idx="226">
                  <c:v>-5.2988593547431098</c:v>
                </c:pt>
                <c:pt idx="227">
                  <c:v>-6.3836467665141399</c:v>
                </c:pt>
                <c:pt idx="228">
                  <c:v>-8.4908391244136201</c:v>
                </c:pt>
                <c:pt idx="229">
                  <c:v>-8.3443653725834697</c:v>
                </c:pt>
                <c:pt idx="230">
                  <c:v>-8.9337000385948002</c:v>
                </c:pt>
                <c:pt idx="231">
                  <c:v>-8.0422400418415503</c:v>
                </c:pt>
                <c:pt idx="232">
                  <c:v>-7.9407315556025502</c:v>
                </c:pt>
                <c:pt idx="233">
                  <c:v>-8.4249345241506894</c:v>
                </c:pt>
                <c:pt idx="234">
                  <c:v>-8.5042731862130996</c:v>
                </c:pt>
                <c:pt idx="235">
                  <c:v>-10.0012363279341</c:v>
                </c:pt>
                <c:pt idx="236">
                  <c:v>-10.6015947423358</c:v>
                </c:pt>
                <c:pt idx="237">
                  <c:v>-12.461631172894499</c:v>
                </c:pt>
                <c:pt idx="238">
                  <c:v>-12.033597891706201</c:v>
                </c:pt>
                <c:pt idx="239">
                  <c:v>-14.726792334109099</c:v>
                </c:pt>
                <c:pt idx="240">
                  <c:v>-15.356139145493399</c:v>
                </c:pt>
                <c:pt idx="241">
                  <c:v>-14.6167361091721</c:v>
                </c:pt>
                <c:pt idx="242">
                  <c:v>-15.335935533297</c:v>
                </c:pt>
                <c:pt idx="243">
                  <c:v>-15.061777260404901</c:v>
                </c:pt>
                <c:pt idx="244">
                  <c:v>-14.334728200230201</c:v>
                </c:pt>
                <c:pt idx="245">
                  <c:v>-13.2548276735697</c:v>
                </c:pt>
                <c:pt idx="246">
                  <c:v>-13.6485591747741</c:v>
                </c:pt>
                <c:pt idx="247">
                  <c:v>-13.397810508414601</c:v>
                </c:pt>
                <c:pt idx="248">
                  <c:v>-11.6010223879702</c:v>
                </c:pt>
                <c:pt idx="249">
                  <c:v>-12.4271089070978</c:v>
                </c:pt>
                <c:pt idx="250">
                  <c:v>-12.203857208217499</c:v>
                </c:pt>
                <c:pt idx="251">
                  <c:v>-12.4893983771309</c:v>
                </c:pt>
                <c:pt idx="252">
                  <c:v>-14.6539078034032</c:v>
                </c:pt>
                <c:pt idx="253">
                  <c:v>-13.9831050235187</c:v>
                </c:pt>
                <c:pt idx="254">
                  <c:v>-15.171611483560101</c:v>
                </c:pt>
                <c:pt idx="255">
                  <c:v>-15.466358161370399</c:v>
                </c:pt>
                <c:pt idx="256">
                  <c:v>-15.374564964071499</c:v>
                </c:pt>
                <c:pt idx="257">
                  <c:v>-15.5603536119017</c:v>
                </c:pt>
                <c:pt idx="258">
                  <c:v>-14.4707384300592</c:v>
                </c:pt>
                <c:pt idx="259">
                  <c:v>-14.993332872890701</c:v>
                </c:pt>
                <c:pt idx="260">
                  <c:v>-14.696329639534101</c:v>
                </c:pt>
                <c:pt idx="261">
                  <c:v>-13.717658905384001</c:v>
                </c:pt>
                <c:pt idx="262">
                  <c:v>-13.861088955143201</c:v>
                </c:pt>
                <c:pt idx="263">
                  <c:v>-13.8034484094952</c:v>
                </c:pt>
                <c:pt idx="264">
                  <c:v>-13.820776765442</c:v>
                </c:pt>
                <c:pt idx="265">
                  <c:v>-14.0578186153431</c:v>
                </c:pt>
                <c:pt idx="266">
                  <c:v>-14.6812151343842</c:v>
                </c:pt>
                <c:pt idx="267">
                  <c:v>-14.2733344765798</c:v>
                </c:pt>
                <c:pt idx="268">
                  <c:v>-15.0728607137744</c:v>
                </c:pt>
                <c:pt idx="269">
                  <c:v>-14.140137979447401</c:v>
                </c:pt>
                <c:pt idx="270">
                  <c:v>-13.359868115772199</c:v>
                </c:pt>
                <c:pt idx="271">
                  <c:v>-12.049248612116701</c:v>
                </c:pt>
                <c:pt idx="272">
                  <c:v>-11.7314278121959</c:v>
                </c:pt>
                <c:pt idx="273">
                  <c:v>-11.0933268315218</c:v>
                </c:pt>
                <c:pt idx="274">
                  <c:v>-12.4369395408245</c:v>
                </c:pt>
                <c:pt idx="275">
                  <c:v>-13.4833947388535</c:v>
                </c:pt>
                <c:pt idx="276">
                  <c:v>-14.1978328584871</c:v>
                </c:pt>
                <c:pt idx="277">
                  <c:v>-14.6587201233303</c:v>
                </c:pt>
                <c:pt idx="278">
                  <c:v>-13.585732710454201</c:v>
                </c:pt>
                <c:pt idx="279">
                  <c:v>-13.534269494142</c:v>
                </c:pt>
                <c:pt idx="280">
                  <c:v>-13.951351333310299</c:v>
                </c:pt>
                <c:pt idx="281">
                  <c:v>-14.8143809334232</c:v>
                </c:pt>
                <c:pt idx="282">
                  <c:v>-14.2129363846765</c:v>
                </c:pt>
                <c:pt idx="283">
                  <c:v>-14.164390610563199</c:v>
                </c:pt>
                <c:pt idx="284">
                  <c:v>-14.0624023449907</c:v>
                </c:pt>
                <c:pt idx="285">
                  <c:v>-13.4653667707822</c:v>
                </c:pt>
                <c:pt idx="286">
                  <c:v>-13.095922151416501</c:v>
                </c:pt>
                <c:pt idx="287">
                  <c:v>-13.3985922660457</c:v>
                </c:pt>
                <c:pt idx="288">
                  <c:v>-13.145071876861101</c:v>
                </c:pt>
                <c:pt idx="289">
                  <c:v>-13.960490236705001</c:v>
                </c:pt>
                <c:pt idx="290">
                  <c:v>-11.6637869948439</c:v>
                </c:pt>
                <c:pt idx="291">
                  <c:v>-14.1416554898725</c:v>
                </c:pt>
                <c:pt idx="292">
                  <c:v>-13.434762589401201</c:v>
                </c:pt>
                <c:pt idx="293">
                  <c:v>-11.322400836746899</c:v>
                </c:pt>
                <c:pt idx="294">
                  <c:v>-13.364457758915</c:v>
                </c:pt>
                <c:pt idx="295">
                  <c:v>-14.076271970627101</c:v>
                </c:pt>
                <c:pt idx="296">
                  <c:v>-11.6714910689294</c:v>
                </c:pt>
                <c:pt idx="297">
                  <c:v>-11.667356367712699</c:v>
                </c:pt>
                <c:pt idx="298">
                  <c:v>-11.8888068955583</c:v>
                </c:pt>
                <c:pt idx="299">
                  <c:v>-10.9023398443312</c:v>
                </c:pt>
                <c:pt idx="300">
                  <c:v>-11.355002871676801</c:v>
                </c:pt>
                <c:pt idx="301">
                  <c:v>-11.2631852020418</c:v>
                </c:pt>
                <c:pt idx="302">
                  <c:v>-9.1561187346161805</c:v>
                </c:pt>
                <c:pt idx="303">
                  <c:v>-8.4786608017920706</c:v>
                </c:pt>
                <c:pt idx="304">
                  <c:v>-8.7898217682729491</c:v>
                </c:pt>
                <c:pt idx="305">
                  <c:v>-9.9338316751760196</c:v>
                </c:pt>
                <c:pt idx="306">
                  <c:v>-9.3485109150046206</c:v>
                </c:pt>
                <c:pt idx="307">
                  <c:v>-8.5727578926422208</c:v>
                </c:pt>
                <c:pt idx="308">
                  <c:v>-10.156032916663399</c:v>
                </c:pt>
                <c:pt idx="309">
                  <c:v>-9.6574918979834194</c:v>
                </c:pt>
                <c:pt idx="310">
                  <c:v>-8.5573892190312009</c:v>
                </c:pt>
                <c:pt idx="311">
                  <c:v>-8.5029044761492898</c:v>
                </c:pt>
                <c:pt idx="312">
                  <c:v>-7.2040297664269799</c:v>
                </c:pt>
                <c:pt idx="313">
                  <c:v>-7.7144229436192902</c:v>
                </c:pt>
                <c:pt idx="314">
                  <c:v>-9.3549320526183006</c:v>
                </c:pt>
                <c:pt idx="315">
                  <c:v>-8.2805040978856592</c:v>
                </c:pt>
                <c:pt idx="316">
                  <c:v>-8.1400303023495493</c:v>
                </c:pt>
                <c:pt idx="317">
                  <c:v>-7.81946784485846</c:v>
                </c:pt>
                <c:pt idx="318">
                  <c:v>-5.7651072075895202</c:v>
                </c:pt>
                <c:pt idx="319">
                  <c:v>-3.43941988454438</c:v>
                </c:pt>
                <c:pt idx="320">
                  <c:v>-2.0018986773559</c:v>
                </c:pt>
                <c:pt idx="321">
                  <c:v>-2.46241568325632</c:v>
                </c:pt>
                <c:pt idx="322">
                  <c:v>-0.84558893731107099</c:v>
                </c:pt>
                <c:pt idx="323">
                  <c:v>-0.88486897214446003</c:v>
                </c:pt>
                <c:pt idx="324">
                  <c:v>-1.0671903906145901</c:v>
                </c:pt>
                <c:pt idx="325">
                  <c:v>0.124629131823769</c:v>
                </c:pt>
                <c:pt idx="326">
                  <c:v>-0.92709261836219903</c:v>
                </c:pt>
                <c:pt idx="327">
                  <c:v>-2.4811326994799798</c:v>
                </c:pt>
                <c:pt idx="328">
                  <c:v>-2.1195038897015799</c:v>
                </c:pt>
                <c:pt idx="329">
                  <c:v>-3.7274523233616299</c:v>
                </c:pt>
                <c:pt idx="330">
                  <c:v>-2.20624234949572</c:v>
                </c:pt>
                <c:pt idx="331">
                  <c:v>-1.8683267676968001</c:v>
                </c:pt>
                <c:pt idx="332">
                  <c:v>-1.86074369314231</c:v>
                </c:pt>
                <c:pt idx="333">
                  <c:v>-1.7169811773646</c:v>
                </c:pt>
                <c:pt idx="334">
                  <c:v>-3.94654279609238</c:v>
                </c:pt>
                <c:pt idx="335">
                  <c:v>-4.58174967007721</c:v>
                </c:pt>
                <c:pt idx="336">
                  <c:v>-6.2460469302363002</c:v>
                </c:pt>
                <c:pt idx="337">
                  <c:v>-6.0351494547113704</c:v>
                </c:pt>
                <c:pt idx="338">
                  <c:v>-4.0914004197438203</c:v>
                </c:pt>
                <c:pt idx="339">
                  <c:v>-4.5687424276668001</c:v>
                </c:pt>
                <c:pt idx="340">
                  <c:v>-4.9224035302219997</c:v>
                </c:pt>
                <c:pt idx="341">
                  <c:v>-4.9850854092948103</c:v>
                </c:pt>
                <c:pt idx="342">
                  <c:v>-5.8435972684485504</c:v>
                </c:pt>
                <c:pt idx="343">
                  <c:v>-6.7059136866609697</c:v>
                </c:pt>
                <c:pt idx="344">
                  <c:v>-6.9267310310682797</c:v>
                </c:pt>
                <c:pt idx="345">
                  <c:v>-7.0219214129184602</c:v>
                </c:pt>
                <c:pt idx="346">
                  <c:v>-7.6624338119461504</c:v>
                </c:pt>
                <c:pt idx="347">
                  <c:v>-6.1282872705725904</c:v>
                </c:pt>
                <c:pt idx="348">
                  <c:v>-6.44851622856494</c:v>
                </c:pt>
                <c:pt idx="349">
                  <c:v>-6.6641862569675299</c:v>
                </c:pt>
                <c:pt idx="350">
                  <c:v>-7.9459861914186396</c:v>
                </c:pt>
                <c:pt idx="351">
                  <c:v>-10.2275151227478</c:v>
                </c:pt>
                <c:pt idx="352">
                  <c:v>-11.7309711743634</c:v>
                </c:pt>
                <c:pt idx="353">
                  <c:v>-12.456159076863299</c:v>
                </c:pt>
                <c:pt idx="354">
                  <c:v>-12.3888984962785</c:v>
                </c:pt>
                <c:pt idx="355">
                  <c:v>-10.0111617470005</c:v>
                </c:pt>
                <c:pt idx="356">
                  <c:v>-9.0944602304212694</c:v>
                </c:pt>
                <c:pt idx="357">
                  <c:v>-8.5175069605911595</c:v>
                </c:pt>
                <c:pt idx="358">
                  <c:v>-8.9862980850272294</c:v>
                </c:pt>
                <c:pt idx="359">
                  <c:v>-8.1149044600400906</c:v>
                </c:pt>
                <c:pt idx="360">
                  <c:v>-6.9302600704720501</c:v>
                </c:pt>
                <c:pt idx="361">
                  <c:v>-6.3675568540772503</c:v>
                </c:pt>
                <c:pt idx="362">
                  <c:v>-7.1911208196755902</c:v>
                </c:pt>
                <c:pt idx="363">
                  <c:v>-7.38361126155759</c:v>
                </c:pt>
                <c:pt idx="364">
                  <c:v>-9.1474143461484196</c:v>
                </c:pt>
                <c:pt idx="365">
                  <c:v>-9.50402301289148</c:v>
                </c:pt>
                <c:pt idx="366">
                  <c:v>-10.1559874803215</c:v>
                </c:pt>
                <c:pt idx="367">
                  <c:v>-10.2472514070272</c:v>
                </c:pt>
                <c:pt idx="368">
                  <c:v>-11.589031144646301</c:v>
                </c:pt>
                <c:pt idx="369">
                  <c:v>-10.7007527208824</c:v>
                </c:pt>
                <c:pt idx="370">
                  <c:v>-11.7224243092209</c:v>
                </c:pt>
                <c:pt idx="371">
                  <c:v>-11.694977316963699</c:v>
                </c:pt>
                <c:pt idx="372">
                  <c:v>-11.7555782328837</c:v>
                </c:pt>
                <c:pt idx="373">
                  <c:v>-11.2159189925228</c:v>
                </c:pt>
                <c:pt idx="374">
                  <c:v>-11.618681213490399</c:v>
                </c:pt>
                <c:pt idx="375">
                  <c:v>-12.287779852795801</c:v>
                </c:pt>
                <c:pt idx="376">
                  <c:v>-12.2556730297092</c:v>
                </c:pt>
                <c:pt idx="377">
                  <c:v>-11.608701306868101</c:v>
                </c:pt>
                <c:pt idx="378">
                  <c:v>-11.348515339602599</c:v>
                </c:pt>
                <c:pt idx="379">
                  <c:v>-13.8326313555662</c:v>
                </c:pt>
                <c:pt idx="380">
                  <c:v>-15.422219999742</c:v>
                </c:pt>
                <c:pt idx="381">
                  <c:v>-16.6933444906043</c:v>
                </c:pt>
                <c:pt idx="382">
                  <c:v>-16.816348744890501</c:v>
                </c:pt>
                <c:pt idx="383">
                  <c:v>-15.3772389548605</c:v>
                </c:pt>
                <c:pt idx="384">
                  <c:v>-14.100011757523999</c:v>
                </c:pt>
                <c:pt idx="385">
                  <c:v>-14.989605012463199</c:v>
                </c:pt>
                <c:pt idx="386">
                  <c:v>-15.528908862327899</c:v>
                </c:pt>
                <c:pt idx="387">
                  <c:v>-16.343342348535799</c:v>
                </c:pt>
                <c:pt idx="388">
                  <c:v>-15.6289712075642</c:v>
                </c:pt>
                <c:pt idx="389">
                  <c:v>-16.018151880919199</c:v>
                </c:pt>
                <c:pt idx="390">
                  <c:v>-15.443557835207301</c:v>
                </c:pt>
                <c:pt idx="391">
                  <c:v>-13.9799055599019</c:v>
                </c:pt>
                <c:pt idx="392">
                  <c:v>-14.0149515071466</c:v>
                </c:pt>
                <c:pt idx="393">
                  <c:v>-13.478586453362</c:v>
                </c:pt>
                <c:pt idx="394">
                  <c:v>-12.500685748304299</c:v>
                </c:pt>
                <c:pt idx="395">
                  <c:v>-13.915904386849499</c:v>
                </c:pt>
                <c:pt idx="396">
                  <c:v>-13.5963315904452</c:v>
                </c:pt>
                <c:pt idx="397">
                  <c:v>-13.5453636563673</c:v>
                </c:pt>
                <c:pt idx="398">
                  <c:v>-12.7643525399239</c:v>
                </c:pt>
                <c:pt idx="399">
                  <c:v>-12.955143118802701</c:v>
                </c:pt>
              </c:numCache>
            </c:numRef>
          </c:yVal>
          <c:smooth val="1"/>
          <c:extLst>
            <c:ext xmlns:c16="http://schemas.microsoft.com/office/drawing/2014/chart" uri="{C3380CC4-5D6E-409C-BE32-E72D297353CC}">
              <c16:uniqueId val="{00000000-B708-DB47-BF5B-EFEC726F78E6}"/>
            </c:ext>
          </c:extLst>
        </c:ser>
        <c:dLbls>
          <c:showLegendKey val="0"/>
          <c:showVal val="0"/>
          <c:showCatName val="0"/>
          <c:showSerName val="0"/>
          <c:showPercent val="0"/>
          <c:showBubbleSize val="0"/>
        </c:dLbls>
        <c:axId val="1375733792"/>
        <c:axId val="1339491072"/>
      </c:scatterChart>
      <c:valAx>
        <c:axId val="1375733792"/>
        <c:scaling>
          <c:orientation val="minMax"/>
        </c:scaling>
        <c:delete val="1"/>
        <c:axPos val="b"/>
        <c:majorTickMark val="none"/>
        <c:minorTickMark val="none"/>
        <c:tickLblPos val="nextTo"/>
        <c:crossAx val="1339491072"/>
        <c:crosses val="autoZero"/>
        <c:crossBetween val="midCat"/>
      </c:valAx>
      <c:valAx>
        <c:axId val="1339491072"/>
        <c:scaling>
          <c:orientation val="minMax"/>
        </c:scaling>
        <c:delete val="1"/>
        <c:axPos val="l"/>
        <c:numFmt formatCode="General" sourceLinked="1"/>
        <c:majorTickMark val="none"/>
        <c:minorTickMark val="none"/>
        <c:tickLblPos val="nextTo"/>
        <c:crossAx val="1375733792"/>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spPr>
            <a:ln w="9525" cap="rnd">
              <a:solidFill>
                <a:schemeClr val="tx1"/>
              </a:solidFill>
              <a:round/>
            </a:ln>
            <a:effectLst/>
          </c:spPr>
          <c:marker>
            <c:symbol val="none"/>
          </c:marker>
          <c:yVal>
            <c:numRef>
              <c:f>ok!$D$2:$D$401</c:f>
              <c:numCache>
                <c:formatCode>General</c:formatCode>
                <c:ptCount val="400"/>
                <c:pt idx="0">
                  <c:v>0.30660382392240698</c:v>
                </c:pt>
                <c:pt idx="1">
                  <c:v>-0.77866703186452502</c:v>
                </c:pt>
                <c:pt idx="2">
                  <c:v>-0.99321965251212996</c:v>
                </c:pt>
                <c:pt idx="3">
                  <c:v>-0.44056674165512699</c:v>
                </c:pt>
                <c:pt idx="4">
                  <c:v>-1.5507695768021299</c:v>
                </c:pt>
                <c:pt idx="5">
                  <c:v>-1.00897951164811</c:v>
                </c:pt>
                <c:pt idx="6">
                  <c:v>-3.1297713482115102</c:v>
                </c:pt>
                <c:pt idx="7">
                  <c:v>-3.3563946876955502</c:v>
                </c:pt>
                <c:pt idx="8">
                  <c:v>-2.8478199268550899</c:v>
                </c:pt>
                <c:pt idx="9">
                  <c:v>-2.6242687533059601</c:v>
                </c:pt>
                <c:pt idx="10">
                  <c:v>-2.3280079754966301</c:v>
                </c:pt>
                <c:pt idx="11">
                  <c:v>-1.5449869729697701</c:v>
                </c:pt>
                <c:pt idx="12">
                  <c:v>-2.6066845641992198</c:v>
                </c:pt>
                <c:pt idx="13">
                  <c:v>-0.91731911347380501</c:v>
                </c:pt>
                <c:pt idx="14">
                  <c:v>-0.81661092885160502</c:v>
                </c:pt>
                <c:pt idx="15">
                  <c:v>1.8376345563432399</c:v>
                </c:pt>
                <c:pt idx="16">
                  <c:v>0.45875014478825699</c:v>
                </c:pt>
                <c:pt idx="17">
                  <c:v>0.99904764261199996</c:v>
                </c:pt>
                <c:pt idx="18">
                  <c:v>0.16600619104132699</c:v>
                </c:pt>
                <c:pt idx="19">
                  <c:v>0.65909485151060399</c:v>
                </c:pt>
                <c:pt idx="20">
                  <c:v>1.62531235966424</c:v>
                </c:pt>
                <c:pt idx="21">
                  <c:v>2.9924952413766599</c:v>
                </c:pt>
                <c:pt idx="22">
                  <c:v>2.89519112356699</c:v>
                </c:pt>
                <c:pt idx="23">
                  <c:v>3.1451472127696301</c:v>
                </c:pt>
                <c:pt idx="24">
                  <c:v>2.1619610686706698</c:v>
                </c:pt>
                <c:pt idx="25">
                  <c:v>1.9496537172207999</c:v>
                </c:pt>
                <c:pt idx="26">
                  <c:v>3.5149809150495401</c:v>
                </c:pt>
                <c:pt idx="27">
                  <c:v>4.2096747015008704</c:v>
                </c:pt>
                <c:pt idx="28">
                  <c:v>4.8705589503440798</c:v>
                </c:pt>
                <c:pt idx="29">
                  <c:v>3.9649038975650801</c:v>
                </c:pt>
                <c:pt idx="30">
                  <c:v>4.1975265000184301</c:v>
                </c:pt>
                <c:pt idx="31">
                  <c:v>3.9129871699540399</c:v>
                </c:pt>
                <c:pt idx="32">
                  <c:v>5.1766013742571904</c:v>
                </c:pt>
                <c:pt idx="33">
                  <c:v>6.9537978428770497</c:v>
                </c:pt>
                <c:pt idx="34">
                  <c:v>7.2447025710085899</c:v>
                </c:pt>
                <c:pt idx="35">
                  <c:v>6.4686242545959702</c:v>
                </c:pt>
                <c:pt idx="36">
                  <c:v>6.5308563058463598</c:v>
                </c:pt>
                <c:pt idx="37">
                  <c:v>6.0016382035626901</c:v>
                </c:pt>
                <c:pt idx="38">
                  <c:v>6.77864594521649</c:v>
                </c:pt>
                <c:pt idx="39">
                  <c:v>8.0472882999792592</c:v>
                </c:pt>
                <c:pt idx="40">
                  <c:v>7.11141444962833</c:v>
                </c:pt>
                <c:pt idx="41">
                  <c:v>7.5778269951590804</c:v>
                </c:pt>
                <c:pt idx="42">
                  <c:v>5.7787813720721104</c:v>
                </c:pt>
                <c:pt idx="43">
                  <c:v>4.1374846317342397</c:v>
                </c:pt>
                <c:pt idx="44">
                  <c:v>4.5273844963928997</c:v>
                </c:pt>
                <c:pt idx="45">
                  <c:v>3.3988568692802601</c:v>
                </c:pt>
                <c:pt idx="46">
                  <c:v>2.9081792261871802</c:v>
                </c:pt>
                <c:pt idx="47">
                  <c:v>3.05979098794311</c:v>
                </c:pt>
                <c:pt idx="48">
                  <c:v>4.4780714872810901</c:v>
                </c:pt>
                <c:pt idx="49">
                  <c:v>1.78203554960967</c:v>
                </c:pt>
                <c:pt idx="50">
                  <c:v>2.3337428851519602</c:v>
                </c:pt>
                <c:pt idx="51">
                  <c:v>2.4453426733629402</c:v>
                </c:pt>
                <c:pt idx="52">
                  <c:v>2.09840854114168</c:v>
                </c:pt>
                <c:pt idx="53">
                  <c:v>2.8937291651127399</c:v>
                </c:pt>
                <c:pt idx="54">
                  <c:v>4.4519160973040304</c:v>
                </c:pt>
                <c:pt idx="55">
                  <c:v>4.8733111517595704</c:v>
                </c:pt>
                <c:pt idx="56">
                  <c:v>4.87836385104666</c:v>
                </c:pt>
                <c:pt idx="57">
                  <c:v>5.7327054768273502</c:v>
                </c:pt>
                <c:pt idx="58">
                  <c:v>4.9863914686522604</c:v>
                </c:pt>
                <c:pt idx="59">
                  <c:v>5.8785175127195402</c:v>
                </c:pt>
                <c:pt idx="60">
                  <c:v>7.5676754231443804</c:v>
                </c:pt>
                <c:pt idx="61">
                  <c:v>7.9282679588661598</c:v>
                </c:pt>
                <c:pt idx="62">
                  <c:v>8.7256392968814698</c:v>
                </c:pt>
                <c:pt idx="63">
                  <c:v>9.8183079299996407</c:v>
                </c:pt>
                <c:pt idx="64">
                  <c:v>9.0825787224615802</c:v>
                </c:pt>
                <c:pt idx="65">
                  <c:v>9.7862028447670202</c:v>
                </c:pt>
                <c:pt idx="66">
                  <c:v>9.6696049818407896</c:v>
                </c:pt>
                <c:pt idx="67">
                  <c:v>9.2298735720343501</c:v>
                </c:pt>
                <c:pt idx="68">
                  <c:v>9.9206303486997101</c:v>
                </c:pt>
                <c:pt idx="69">
                  <c:v>9.9702601630868202</c:v>
                </c:pt>
                <c:pt idx="70">
                  <c:v>9.3966426589531196</c:v>
                </c:pt>
                <c:pt idx="71">
                  <c:v>9.6759996140909301</c:v>
                </c:pt>
                <c:pt idx="72">
                  <c:v>10.461875324992</c:v>
                </c:pt>
                <c:pt idx="73">
                  <c:v>9.7761819655694708</c:v>
                </c:pt>
                <c:pt idx="74">
                  <c:v>10.309005201099</c:v>
                </c:pt>
                <c:pt idx="75">
                  <c:v>11.0630033565888</c:v>
                </c:pt>
                <c:pt idx="76">
                  <c:v>12.313810441401399</c:v>
                </c:pt>
                <c:pt idx="77">
                  <c:v>13.0127474876934</c:v>
                </c:pt>
                <c:pt idx="78">
                  <c:v>14.2595732887801</c:v>
                </c:pt>
                <c:pt idx="79">
                  <c:v>15.001264343598301</c:v>
                </c:pt>
                <c:pt idx="80">
                  <c:v>17.179765607028301</c:v>
                </c:pt>
                <c:pt idx="81">
                  <c:v>17.653587066951001</c:v>
                </c:pt>
                <c:pt idx="82">
                  <c:v>17.591953841178299</c:v>
                </c:pt>
                <c:pt idx="83">
                  <c:v>17.686949054389299</c:v>
                </c:pt>
                <c:pt idx="84">
                  <c:v>19.535347406555299</c:v>
                </c:pt>
                <c:pt idx="85">
                  <c:v>17.7983676396471</c:v>
                </c:pt>
                <c:pt idx="86">
                  <c:v>16.764241278258801</c:v>
                </c:pt>
                <c:pt idx="87">
                  <c:v>15.2467981449515</c:v>
                </c:pt>
                <c:pt idx="88">
                  <c:v>16.5268687747539</c:v>
                </c:pt>
                <c:pt idx="89">
                  <c:v>14.431190314674399</c:v>
                </c:pt>
                <c:pt idx="90">
                  <c:v>14.883028246344701</c:v>
                </c:pt>
                <c:pt idx="91">
                  <c:v>17.660751118179999</c:v>
                </c:pt>
                <c:pt idx="92">
                  <c:v>17.838207959148601</c:v>
                </c:pt>
                <c:pt idx="93">
                  <c:v>17.273304124347</c:v>
                </c:pt>
                <c:pt idx="94">
                  <c:v>18.562487512731501</c:v>
                </c:pt>
                <c:pt idx="95">
                  <c:v>17.809694545133102</c:v>
                </c:pt>
                <c:pt idx="96">
                  <c:v>17.4395717264102</c:v>
                </c:pt>
                <c:pt idx="97">
                  <c:v>17.101354691809401</c:v>
                </c:pt>
                <c:pt idx="98">
                  <c:v>17.625886821796701</c:v>
                </c:pt>
                <c:pt idx="99">
                  <c:v>16.9269015097323</c:v>
                </c:pt>
                <c:pt idx="100">
                  <c:v>18.9246438908424</c:v>
                </c:pt>
                <c:pt idx="101">
                  <c:v>19.046747518019</c:v>
                </c:pt>
                <c:pt idx="102">
                  <c:v>20.404051860522699</c:v>
                </c:pt>
                <c:pt idx="103">
                  <c:v>20.397221755052101</c:v>
                </c:pt>
                <c:pt idx="104">
                  <c:v>21.9752625937051</c:v>
                </c:pt>
                <c:pt idx="105">
                  <c:v>21.920999061170701</c:v>
                </c:pt>
                <c:pt idx="106">
                  <c:v>19.354826262705899</c:v>
                </c:pt>
                <c:pt idx="107">
                  <c:v>19.671550349800899</c:v>
                </c:pt>
                <c:pt idx="108">
                  <c:v>19.8324731762896</c:v>
                </c:pt>
                <c:pt idx="109">
                  <c:v>21.041294246560799</c:v>
                </c:pt>
                <c:pt idx="110">
                  <c:v>21.803745841403298</c:v>
                </c:pt>
                <c:pt idx="111">
                  <c:v>20.999308483618801</c:v>
                </c:pt>
                <c:pt idx="112">
                  <c:v>20.699778104450399</c:v>
                </c:pt>
                <c:pt idx="113">
                  <c:v>20.670954770483199</c:v>
                </c:pt>
                <c:pt idx="114">
                  <c:v>21.4365603710249</c:v>
                </c:pt>
                <c:pt idx="115">
                  <c:v>19.318597849240501</c:v>
                </c:pt>
                <c:pt idx="116">
                  <c:v>18.796133044831901</c:v>
                </c:pt>
                <c:pt idx="117">
                  <c:v>17.900271890680902</c:v>
                </c:pt>
                <c:pt idx="118">
                  <c:v>16.860943267711502</c:v>
                </c:pt>
                <c:pt idx="119">
                  <c:v>16.822845548277598</c:v>
                </c:pt>
                <c:pt idx="120">
                  <c:v>17.589628276347099</c:v>
                </c:pt>
                <c:pt idx="121">
                  <c:v>19.740703444661801</c:v>
                </c:pt>
                <c:pt idx="122">
                  <c:v>19.561065154595799</c:v>
                </c:pt>
                <c:pt idx="123">
                  <c:v>20.651861353301801</c:v>
                </c:pt>
                <c:pt idx="124">
                  <c:v>19.655884527181101</c:v>
                </c:pt>
                <c:pt idx="125">
                  <c:v>18.759779972627001</c:v>
                </c:pt>
                <c:pt idx="126">
                  <c:v>19.989599595729</c:v>
                </c:pt>
                <c:pt idx="127">
                  <c:v>20.439372446285802</c:v>
                </c:pt>
                <c:pt idx="128">
                  <c:v>20.709035703809899</c:v>
                </c:pt>
                <c:pt idx="129">
                  <c:v>21.5030163907619</c:v>
                </c:pt>
                <c:pt idx="130">
                  <c:v>20.954360689577999</c:v>
                </c:pt>
                <c:pt idx="131">
                  <c:v>22.498411721128701</c:v>
                </c:pt>
                <c:pt idx="132">
                  <c:v>21.329886367472302</c:v>
                </c:pt>
                <c:pt idx="133">
                  <c:v>21.948403958746901</c:v>
                </c:pt>
                <c:pt idx="134">
                  <c:v>21.112244737152398</c:v>
                </c:pt>
                <c:pt idx="135">
                  <c:v>21.522765796149901</c:v>
                </c:pt>
                <c:pt idx="136">
                  <c:v>21.680003833137899</c:v>
                </c:pt>
                <c:pt idx="137">
                  <c:v>21.660307941178399</c:v>
                </c:pt>
                <c:pt idx="138">
                  <c:v>20.7156869628752</c:v>
                </c:pt>
                <c:pt idx="139">
                  <c:v>20.226006364242998</c:v>
                </c:pt>
                <c:pt idx="140">
                  <c:v>21.483271792416598</c:v>
                </c:pt>
                <c:pt idx="141">
                  <c:v>22.1728049609785</c:v>
                </c:pt>
                <c:pt idx="142">
                  <c:v>22.648026083404101</c:v>
                </c:pt>
                <c:pt idx="143">
                  <c:v>22.213711557942599</c:v>
                </c:pt>
                <c:pt idx="144">
                  <c:v>21.8655950836968</c:v>
                </c:pt>
                <c:pt idx="145">
                  <c:v>21.5186165435133</c:v>
                </c:pt>
                <c:pt idx="146">
                  <c:v>23.076464698988602</c:v>
                </c:pt>
                <c:pt idx="147">
                  <c:v>22.929710650786699</c:v>
                </c:pt>
                <c:pt idx="148">
                  <c:v>22.644157814130502</c:v>
                </c:pt>
                <c:pt idx="149">
                  <c:v>22.8638130314067</c:v>
                </c:pt>
                <c:pt idx="150">
                  <c:v>22.167590872892202</c:v>
                </c:pt>
                <c:pt idx="151">
                  <c:v>22.861002036423098</c:v>
                </c:pt>
                <c:pt idx="152">
                  <c:v>22.644100693988399</c:v>
                </c:pt>
                <c:pt idx="153">
                  <c:v>22.601173323318701</c:v>
                </c:pt>
                <c:pt idx="154">
                  <c:v>22.779201519491199</c:v>
                </c:pt>
                <c:pt idx="155">
                  <c:v>22.708564197384799</c:v>
                </c:pt>
                <c:pt idx="156">
                  <c:v>22.940466221991802</c:v>
                </c:pt>
                <c:pt idx="157">
                  <c:v>21.7518125027011</c:v>
                </c:pt>
                <c:pt idx="158">
                  <c:v>20.882776614793801</c:v>
                </c:pt>
                <c:pt idx="159">
                  <c:v>20.3926985663994</c:v>
                </c:pt>
                <c:pt idx="160">
                  <c:v>19.855897311359399</c:v>
                </c:pt>
                <c:pt idx="161">
                  <c:v>20.3467389202346</c:v>
                </c:pt>
                <c:pt idx="162">
                  <c:v>19.321944367110799</c:v>
                </c:pt>
                <c:pt idx="163">
                  <c:v>18.448760914294201</c:v>
                </c:pt>
                <c:pt idx="164">
                  <c:v>18.105933020808902</c:v>
                </c:pt>
                <c:pt idx="165">
                  <c:v>17.825401047206402</c:v>
                </c:pt>
                <c:pt idx="166">
                  <c:v>18.448933184155599</c:v>
                </c:pt>
                <c:pt idx="167">
                  <c:v>18.1256129384718</c:v>
                </c:pt>
                <c:pt idx="168">
                  <c:v>17.402619581079801</c:v>
                </c:pt>
                <c:pt idx="169">
                  <c:v>19.568717054422699</c:v>
                </c:pt>
                <c:pt idx="170">
                  <c:v>18.971484642942901</c:v>
                </c:pt>
                <c:pt idx="171">
                  <c:v>19.684002181734702</c:v>
                </c:pt>
                <c:pt idx="172">
                  <c:v>19.925451634098501</c:v>
                </c:pt>
                <c:pt idx="173">
                  <c:v>19.460991679290501</c:v>
                </c:pt>
                <c:pt idx="174">
                  <c:v>19.515519376623701</c:v>
                </c:pt>
                <c:pt idx="175">
                  <c:v>19.5575416583624</c:v>
                </c:pt>
                <c:pt idx="176">
                  <c:v>18.923924500345599</c:v>
                </c:pt>
                <c:pt idx="177">
                  <c:v>18.7703848830513</c:v>
                </c:pt>
                <c:pt idx="178">
                  <c:v>20.275284469393402</c:v>
                </c:pt>
                <c:pt idx="179">
                  <c:v>20.576895985970101</c:v>
                </c:pt>
                <c:pt idx="180">
                  <c:v>19.317914473513401</c:v>
                </c:pt>
                <c:pt idx="181">
                  <c:v>19.6801810068817</c:v>
                </c:pt>
                <c:pt idx="182">
                  <c:v>21.5384806936827</c:v>
                </c:pt>
                <c:pt idx="183">
                  <c:v>22.088980421221802</c:v>
                </c:pt>
                <c:pt idx="184">
                  <c:v>22.851972457123299</c:v>
                </c:pt>
                <c:pt idx="185">
                  <c:v>23.4367828304153</c:v>
                </c:pt>
                <c:pt idx="186">
                  <c:v>25.261679455865</c:v>
                </c:pt>
                <c:pt idx="187">
                  <c:v>25.350314594260301</c:v>
                </c:pt>
                <c:pt idx="188">
                  <c:v>23.867835873441098</c:v>
                </c:pt>
                <c:pt idx="189">
                  <c:v>24.905587552245098</c:v>
                </c:pt>
                <c:pt idx="190">
                  <c:v>24.5984306374372</c:v>
                </c:pt>
                <c:pt idx="191">
                  <c:v>24.190745455485501</c:v>
                </c:pt>
                <c:pt idx="192">
                  <c:v>22.027522416602299</c:v>
                </c:pt>
                <c:pt idx="193">
                  <c:v>22.188551890009201</c:v>
                </c:pt>
                <c:pt idx="194">
                  <c:v>21.924595003805202</c:v>
                </c:pt>
                <c:pt idx="195">
                  <c:v>21.337292434124301</c:v>
                </c:pt>
                <c:pt idx="196">
                  <c:v>22.346527593287</c:v>
                </c:pt>
                <c:pt idx="197">
                  <c:v>23.942361052382498</c:v>
                </c:pt>
                <c:pt idx="198">
                  <c:v>23.228209633750801</c:v>
                </c:pt>
                <c:pt idx="199">
                  <c:v>24.242034659434601</c:v>
                </c:pt>
                <c:pt idx="200">
                  <c:v>25.4044373258455</c:v>
                </c:pt>
                <c:pt idx="201">
                  <c:v>23.602156639009099</c:v>
                </c:pt>
                <c:pt idx="202">
                  <c:v>24.74055263412</c:v>
                </c:pt>
                <c:pt idx="203">
                  <c:v>24.671183586215498</c:v>
                </c:pt>
                <c:pt idx="204">
                  <c:v>25.693878309071099</c:v>
                </c:pt>
                <c:pt idx="205">
                  <c:v>24.406260075934501</c:v>
                </c:pt>
                <c:pt idx="206">
                  <c:v>24.1684639299087</c:v>
                </c:pt>
                <c:pt idx="207">
                  <c:v>24.406126737605302</c:v>
                </c:pt>
                <c:pt idx="208">
                  <c:v>24.5690900038678</c:v>
                </c:pt>
                <c:pt idx="209">
                  <c:v>22.020691457201799</c:v>
                </c:pt>
                <c:pt idx="210">
                  <c:v>22.517309462429299</c:v>
                </c:pt>
                <c:pt idx="211">
                  <c:v>20.827117162850499</c:v>
                </c:pt>
                <c:pt idx="212">
                  <c:v>21.610575791244401</c:v>
                </c:pt>
                <c:pt idx="213">
                  <c:v>21.9602837418694</c:v>
                </c:pt>
                <c:pt idx="214">
                  <c:v>22.060278687956199</c:v>
                </c:pt>
                <c:pt idx="215">
                  <c:v>21.9093752113302</c:v>
                </c:pt>
                <c:pt idx="216">
                  <c:v>21.4490022991756</c:v>
                </c:pt>
                <c:pt idx="217">
                  <c:v>20.507215934747698</c:v>
                </c:pt>
                <c:pt idx="218">
                  <c:v>18.883306663933698</c:v>
                </c:pt>
                <c:pt idx="219">
                  <c:v>20.669370153810299</c:v>
                </c:pt>
                <c:pt idx="220">
                  <c:v>19.853849564329799</c:v>
                </c:pt>
                <c:pt idx="221">
                  <c:v>21.8157528369353</c:v>
                </c:pt>
                <c:pt idx="222">
                  <c:v>21.9756294426046</c:v>
                </c:pt>
                <c:pt idx="223">
                  <c:v>21.252883101427098</c:v>
                </c:pt>
                <c:pt idx="224">
                  <c:v>21.1507515464451</c:v>
                </c:pt>
                <c:pt idx="225">
                  <c:v>22.2770740088454</c:v>
                </c:pt>
                <c:pt idx="226">
                  <c:v>20.744986156502701</c:v>
                </c:pt>
                <c:pt idx="227">
                  <c:v>21.0525833750544</c:v>
                </c:pt>
                <c:pt idx="228">
                  <c:v>20.9977736758864</c:v>
                </c:pt>
                <c:pt idx="229">
                  <c:v>20.786740424468999</c:v>
                </c:pt>
                <c:pt idx="230">
                  <c:v>21.730002061830799</c:v>
                </c:pt>
                <c:pt idx="231">
                  <c:v>22.4068665320804</c:v>
                </c:pt>
                <c:pt idx="232">
                  <c:v>22.329434468993401</c:v>
                </c:pt>
                <c:pt idx="233">
                  <c:v>21.2219730665288</c:v>
                </c:pt>
                <c:pt idx="234">
                  <c:v>21.802211023028701</c:v>
                </c:pt>
                <c:pt idx="235">
                  <c:v>22.127991141795501</c:v>
                </c:pt>
                <c:pt idx="236">
                  <c:v>23.2204306987331</c:v>
                </c:pt>
                <c:pt idx="237">
                  <c:v>22.029590838091</c:v>
                </c:pt>
                <c:pt idx="238">
                  <c:v>23.7428455318964</c:v>
                </c:pt>
                <c:pt idx="239">
                  <c:v>23.579942208478201</c:v>
                </c:pt>
                <c:pt idx="240">
                  <c:v>23.1368993854949</c:v>
                </c:pt>
                <c:pt idx="241">
                  <c:v>23.230249723311299</c:v>
                </c:pt>
                <c:pt idx="242">
                  <c:v>22.258948515377899</c:v>
                </c:pt>
                <c:pt idx="243">
                  <c:v>22.988071066728502</c:v>
                </c:pt>
                <c:pt idx="244">
                  <c:v>23.374229086585601</c:v>
                </c:pt>
                <c:pt idx="245">
                  <c:v>20.696655113196599</c:v>
                </c:pt>
                <c:pt idx="246">
                  <c:v>20.2998941722167</c:v>
                </c:pt>
                <c:pt idx="247">
                  <c:v>19.451940550412399</c:v>
                </c:pt>
                <c:pt idx="248">
                  <c:v>21.279702724946201</c:v>
                </c:pt>
                <c:pt idx="249">
                  <c:v>21.792227125721901</c:v>
                </c:pt>
                <c:pt idx="250">
                  <c:v>22.185505622954398</c:v>
                </c:pt>
                <c:pt idx="251">
                  <c:v>20.920590994900401</c:v>
                </c:pt>
                <c:pt idx="252">
                  <c:v>21.956909475878401</c:v>
                </c:pt>
                <c:pt idx="253">
                  <c:v>23.465774712592399</c:v>
                </c:pt>
                <c:pt idx="254">
                  <c:v>22.153649504693401</c:v>
                </c:pt>
                <c:pt idx="255">
                  <c:v>23.616336552687098</c:v>
                </c:pt>
                <c:pt idx="256">
                  <c:v>21.770652717640701</c:v>
                </c:pt>
                <c:pt idx="257">
                  <c:v>21.251009700169401</c:v>
                </c:pt>
                <c:pt idx="258">
                  <c:v>21.029159923566599</c:v>
                </c:pt>
                <c:pt idx="259">
                  <c:v>21.5314887771084</c:v>
                </c:pt>
                <c:pt idx="260">
                  <c:v>22.026541426438001</c:v>
                </c:pt>
                <c:pt idx="261">
                  <c:v>20.921747674094501</c:v>
                </c:pt>
                <c:pt idx="262">
                  <c:v>21.213458851206699</c:v>
                </c:pt>
                <c:pt idx="263">
                  <c:v>22.716213440668302</c:v>
                </c:pt>
                <c:pt idx="264">
                  <c:v>23.3124175157288</c:v>
                </c:pt>
                <c:pt idx="265">
                  <c:v>21.7048368157769</c:v>
                </c:pt>
                <c:pt idx="266">
                  <c:v>21.384811592084802</c:v>
                </c:pt>
                <c:pt idx="267">
                  <c:v>22.0999046553802</c:v>
                </c:pt>
                <c:pt idx="268">
                  <c:v>21.684210256594501</c:v>
                </c:pt>
                <c:pt idx="269">
                  <c:v>20.350978734192999</c:v>
                </c:pt>
                <c:pt idx="270">
                  <c:v>21.637357840663501</c:v>
                </c:pt>
                <c:pt idx="271">
                  <c:v>22.9032217598605</c:v>
                </c:pt>
                <c:pt idx="272">
                  <c:v>21.8941683644492</c:v>
                </c:pt>
                <c:pt idx="273">
                  <c:v>23.454422415667999</c:v>
                </c:pt>
                <c:pt idx="274">
                  <c:v>22.9234805243943</c:v>
                </c:pt>
                <c:pt idx="275">
                  <c:v>23.419671287193498</c:v>
                </c:pt>
                <c:pt idx="276">
                  <c:v>23.895515839072299</c:v>
                </c:pt>
                <c:pt idx="277">
                  <c:v>23.076897807786501</c:v>
                </c:pt>
                <c:pt idx="278">
                  <c:v>24.7552071271455</c:v>
                </c:pt>
                <c:pt idx="279">
                  <c:v>24.728667417240299</c:v>
                </c:pt>
                <c:pt idx="280">
                  <c:v>23.676888415777402</c:v>
                </c:pt>
                <c:pt idx="281">
                  <c:v>22.485947414662601</c:v>
                </c:pt>
                <c:pt idx="282">
                  <c:v>24.623784366828499</c:v>
                </c:pt>
                <c:pt idx="283">
                  <c:v>24.221094899461701</c:v>
                </c:pt>
                <c:pt idx="284">
                  <c:v>22.9872406458861</c:v>
                </c:pt>
                <c:pt idx="285">
                  <c:v>23.925727405116501</c:v>
                </c:pt>
                <c:pt idx="286">
                  <c:v>23.506242734881798</c:v>
                </c:pt>
                <c:pt idx="287">
                  <c:v>22.906721206879102</c:v>
                </c:pt>
                <c:pt idx="288">
                  <c:v>23.512340891260401</c:v>
                </c:pt>
                <c:pt idx="289">
                  <c:v>22.874793500031402</c:v>
                </c:pt>
                <c:pt idx="290">
                  <c:v>23.1164834754148</c:v>
                </c:pt>
                <c:pt idx="291">
                  <c:v>22.9191586249488</c:v>
                </c:pt>
                <c:pt idx="292">
                  <c:v>22.484891738583901</c:v>
                </c:pt>
                <c:pt idx="293">
                  <c:v>21.285630369249301</c:v>
                </c:pt>
                <c:pt idx="294">
                  <c:v>24.887652484861</c:v>
                </c:pt>
                <c:pt idx="295">
                  <c:v>26.403599735947601</c:v>
                </c:pt>
                <c:pt idx="296">
                  <c:v>26.279141306120898</c:v>
                </c:pt>
                <c:pt idx="297">
                  <c:v>26.624115411152999</c:v>
                </c:pt>
                <c:pt idx="298">
                  <c:v>29.706997521021002</c:v>
                </c:pt>
                <c:pt idx="299">
                  <c:v>29.470713078633398</c:v>
                </c:pt>
                <c:pt idx="300">
                  <c:v>28.003815664802801</c:v>
                </c:pt>
                <c:pt idx="301">
                  <c:v>27.659180187872799</c:v>
                </c:pt>
                <c:pt idx="302">
                  <c:v>28.1758534143774</c:v>
                </c:pt>
                <c:pt idx="303">
                  <c:v>27.6021829635655</c:v>
                </c:pt>
                <c:pt idx="304">
                  <c:v>26.509654659568401</c:v>
                </c:pt>
                <c:pt idx="305">
                  <c:v>27.348677239461999</c:v>
                </c:pt>
                <c:pt idx="306">
                  <c:v>26.292955045094601</c:v>
                </c:pt>
                <c:pt idx="307">
                  <c:v>26.687026573061502</c:v>
                </c:pt>
                <c:pt idx="308">
                  <c:v>26.6808623850876</c:v>
                </c:pt>
                <c:pt idx="309">
                  <c:v>27.214326036959999</c:v>
                </c:pt>
                <c:pt idx="310">
                  <c:v>26.713743260599198</c:v>
                </c:pt>
                <c:pt idx="311">
                  <c:v>27.210180773018401</c:v>
                </c:pt>
                <c:pt idx="312">
                  <c:v>26.5469095431421</c:v>
                </c:pt>
                <c:pt idx="313">
                  <c:v>26.138376329971699</c:v>
                </c:pt>
                <c:pt idx="314">
                  <c:v>25.189470182752402</c:v>
                </c:pt>
                <c:pt idx="315">
                  <c:v>24.508888868413901</c:v>
                </c:pt>
                <c:pt idx="316">
                  <c:v>24.343152799702899</c:v>
                </c:pt>
                <c:pt idx="317">
                  <c:v>26.791151946257099</c:v>
                </c:pt>
                <c:pt idx="318">
                  <c:v>28.334906912867201</c:v>
                </c:pt>
                <c:pt idx="319">
                  <c:v>28.273907718423999</c:v>
                </c:pt>
                <c:pt idx="320">
                  <c:v>28.718778298949498</c:v>
                </c:pt>
                <c:pt idx="321">
                  <c:v>30.013162013082301</c:v>
                </c:pt>
                <c:pt idx="322">
                  <c:v>29.990587908591699</c:v>
                </c:pt>
                <c:pt idx="323">
                  <c:v>30.835041541339699</c:v>
                </c:pt>
                <c:pt idx="324">
                  <c:v>31.461673612277401</c:v>
                </c:pt>
                <c:pt idx="325">
                  <c:v>31.410348464893801</c:v>
                </c:pt>
                <c:pt idx="326">
                  <c:v>30.507675459962801</c:v>
                </c:pt>
                <c:pt idx="327">
                  <c:v>29.130454336180701</c:v>
                </c:pt>
                <c:pt idx="328">
                  <c:v>29.532513049515</c:v>
                </c:pt>
                <c:pt idx="329">
                  <c:v>28.5622727526539</c:v>
                </c:pt>
                <c:pt idx="330">
                  <c:v>28.401511750539399</c:v>
                </c:pt>
                <c:pt idx="331">
                  <c:v>29.292355300586198</c:v>
                </c:pt>
                <c:pt idx="332">
                  <c:v>30.1837864104841</c:v>
                </c:pt>
                <c:pt idx="333">
                  <c:v>29.8959613326134</c:v>
                </c:pt>
                <c:pt idx="334">
                  <c:v>29.236328661935602</c:v>
                </c:pt>
                <c:pt idx="335">
                  <c:v>30.2069724321534</c:v>
                </c:pt>
                <c:pt idx="336">
                  <c:v>28.6080043025732</c:v>
                </c:pt>
                <c:pt idx="337">
                  <c:v>29.425409235574001</c:v>
                </c:pt>
                <c:pt idx="338">
                  <c:v>28.282671040843901</c:v>
                </c:pt>
                <c:pt idx="339">
                  <c:v>28.104678286988001</c:v>
                </c:pt>
                <c:pt idx="340">
                  <c:v>28.6587860732993</c:v>
                </c:pt>
                <c:pt idx="341">
                  <c:v>28.612316991012801</c:v>
                </c:pt>
                <c:pt idx="342">
                  <c:v>28.466653671021199</c:v>
                </c:pt>
                <c:pt idx="343">
                  <c:v>28.079466710058298</c:v>
                </c:pt>
                <c:pt idx="344">
                  <c:v>29.0419640912795</c:v>
                </c:pt>
                <c:pt idx="345">
                  <c:v>28.646474067808601</c:v>
                </c:pt>
                <c:pt idx="346">
                  <c:v>28.741733261978101</c:v>
                </c:pt>
                <c:pt idx="347">
                  <c:v>27.9225153753518</c:v>
                </c:pt>
                <c:pt idx="348">
                  <c:v>28.6268556320254</c:v>
                </c:pt>
                <c:pt idx="349">
                  <c:v>27.976325467852501</c:v>
                </c:pt>
                <c:pt idx="350">
                  <c:v>28.049898671934901</c:v>
                </c:pt>
                <c:pt idx="351">
                  <c:v>28.547035606075301</c:v>
                </c:pt>
                <c:pt idx="352">
                  <c:v>27.6771931105433</c:v>
                </c:pt>
                <c:pt idx="353">
                  <c:v>27.016979991854601</c:v>
                </c:pt>
                <c:pt idx="354">
                  <c:v>26.396507502409801</c:v>
                </c:pt>
                <c:pt idx="355">
                  <c:v>27.423886373981901</c:v>
                </c:pt>
                <c:pt idx="356">
                  <c:v>26.107567983873899</c:v>
                </c:pt>
                <c:pt idx="357">
                  <c:v>26.566142811350399</c:v>
                </c:pt>
                <c:pt idx="358">
                  <c:v>26.6271735960418</c:v>
                </c:pt>
                <c:pt idx="359">
                  <c:v>26.0646908139346</c:v>
                </c:pt>
                <c:pt idx="360">
                  <c:v>26.519645243327499</c:v>
                </c:pt>
                <c:pt idx="361">
                  <c:v>27.253845753294001</c:v>
                </c:pt>
                <c:pt idx="362">
                  <c:v>25.614386709961099</c:v>
                </c:pt>
                <c:pt idx="363">
                  <c:v>26.526110151248599</c:v>
                </c:pt>
                <c:pt idx="364">
                  <c:v>27.3686975070598</c:v>
                </c:pt>
                <c:pt idx="365">
                  <c:v>25.374388576419101</c:v>
                </c:pt>
                <c:pt idx="366">
                  <c:v>25.447525218471601</c:v>
                </c:pt>
                <c:pt idx="367">
                  <c:v>25.612790427443699</c:v>
                </c:pt>
                <c:pt idx="368">
                  <c:v>25.860767740093699</c:v>
                </c:pt>
                <c:pt idx="369">
                  <c:v>26.3185909622389</c:v>
                </c:pt>
                <c:pt idx="370">
                  <c:v>25.6366791545226</c:v>
                </c:pt>
                <c:pt idx="371">
                  <c:v>25.250025182718801</c:v>
                </c:pt>
                <c:pt idx="372">
                  <c:v>23.622626328051101</c:v>
                </c:pt>
                <c:pt idx="373">
                  <c:v>24.092043239587898</c:v>
                </c:pt>
                <c:pt idx="374">
                  <c:v>22.911724017582699</c:v>
                </c:pt>
                <c:pt idx="375">
                  <c:v>22.315248799621301</c:v>
                </c:pt>
                <c:pt idx="376">
                  <c:v>22.1380892581106</c:v>
                </c:pt>
                <c:pt idx="377">
                  <c:v>22.096134174778602</c:v>
                </c:pt>
                <c:pt idx="378">
                  <c:v>19.369380028886798</c:v>
                </c:pt>
                <c:pt idx="379">
                  <c:v>20.136873763314401</c:v>
                </c:pt>
                <c:pt idx="380">
                  <c:v>20.835277539925698</c:v>
                </c:pt>
                <c:pt idx="381">
                  <c:v>22.472903986088401</c:v>
                </c:pt>
                <c:pt idx="382">
                  <c:v>21.572522137910401</c:v>
                </c:pt>
                <c:pt idx="383">
                  <c:v>20.957201475301598</c:v>
                </c:pt>
                <c:pt idx="384">
                  <c:v>20.195373936932501</c:v>
                </c:pt>
                <c:pt idx="385">
                  <c:v>20.045309601530999</c:v>
                </c:pt>
                <c:pt idx="386">
                  <c:v>20.408350541535501</c:v>
                </c:pt>
                <c:pt idx="387">
                  <c:v>18.995999820976198</c:v>
                </c:pt>
                <c:pt idx="388">
                  <c:v>19.7157782357644</c:v>
                </c:pt>
                <c:pt idx="389">
                  <c:v>20.2898030084821</c:v>
                </c:pt>
                <c:pt idx="390">
                  <c:v>21.239631808984399</c:v>
                </c:pt>
                <c:pt idx="391">
                  <c:v>22.024620741955101</c:v>
                </c:pt>
                <c:pt idx="392">
                  <c:v>22.1012034584957</c:v>
                </c:pt>
                <c:pt idx="393">
                  <c:v>22.930570270674799</c:v>
                </c:pt>
                <c:pt idx="394">
                  <c:v>22.926696508510901</c:v>
                </c:pt>
                <c:pt idx="395">
                  <c:v>23.8104849393835</c:v>
                </c:pt>
                <c:pt idx="396">
                  <c:v>23.077357528337899</c:v>
                </c:pt>
                <c:pt idx="397">
                  <c:v>22.053507220930001</c:v>
                </c:pt>
                <c:pt idx="398">
                  <c:v>22.1497017968174</c:v>
                </c:pt>
                <c:pt idx="399">
                  <c:v>20.236451477662399</c:v>
                </c:pt>
              </c:numCache>
            </c:numRef>
          </c:yVal>
          <c:smooth val="1"/>
          <c:extLst>
            <c:ext xmlns:c16="http://schemas.microsoft.com/office/drawing/2014/chart" uri="{C3380CC4-5D6E-409C-BE32-E72D297353CC}">
              <c16:uniqueId val="{00000000-76AB-3443-BA16-6F96E965F5F2}"/>
            </c:ext>
          </c:extLst>
        </c:ser>
        <c:dLbls>
          <c:showLegendKey val="0"/>
          <c:showVal val="0"/>
          <c:showCatName val="0"/>
          <c:showSerName val="0"/>
          <c:showPercent val="0"/>
          <c:showBubbleSize val="0"/>
        </c:dLbls>
        <c:axId val="1292688512"/>
        <c:axId val="1340891104"/>
      </c:scatterChart>
      <c:valAx>
        <c:axId val="1292688512"/>
        <c:scaling>
          <c:orientation val="minMax"/>
        </c:scaling>
        <c:delete val="1"/>
        <c:axPos val="b"/>
        <c:majorTickMark val="none"/>
        <c:minorTickMark val="none"/>
        <c:tickLblPos val="nextTo"/>
        <c:crossAx val="1340891104"/>
        <c:crosses val="autoZero"/>
        <c:crossBetween val="midCat"/>
      </c:valAx>
      <c:valAx>
        <c:axId val="1340891104"/>
        <c:scaling>
          <c:orientation val="minMax"/>
        </c:scaling>
        <c:delete val="1"/>
        <c:axPos val="l"/>
        <c:numFmt formatCode="General" sourceLinked="1"/>
        <c:majorTickMark val="none"/>
        <c:minorTickMark val="none"/>
        <c:tickLblPos val="nextTo"/>
        <c:crossAx val="129268851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19050" cap="rnd">
              <a:solidFill>
                <a:schemeClr val="tx1"/>
              </a:solidFill>
              <a:round/>
            </a:ln>
            <a:effectLst/>
          </c:spPr>
          <c:marker>
            <c:symbol val="none"/>
          </c:marker>
          <c:yVal>
            <c:numRef>
              <c:f>use!$B$2:$B$304</c:f>
              <c:numCache>
                <c:formatCode>General</c:formatCode>
                <c:ptCount val="303"/>
                <c:pt idx="0">
                  <c:v>0</c:v>
                </c:pt>
                <c:pt idx="1">
                  <c:v>2.0074375639100701</c:v>
                </c:pt>
                <c:pt idx="2">
                  <c:v>3.0042963308702801</c:v>
                </c:pt>
                <c:pt idx="3">
                  <c:v>2.3291246760953501</c:v>
                </c:pt>
                <c:pt idx="4">
                  <c:v>4.5797505311330697</c:v>
                </c:pt>
                <c:pt idx="5">
                  <c:v>4.8025821306196397</c:v>
                </c:pt>
                <c:pt idx="6">
                  <c:v>4.9698337299959299</c:v>
                </c:pt>
                <c:pt idx="7">
                  <c:v>5.0993644358965504</c:v>
                </c:pt>
                <c:pt idx="8">
                  <c:v>5.4329738855734098</c:v>
                </c:pt>
                <c:pt idx="9">
                  <c:v>5.30811728036071</c:v>
                </c:pt>
                <c:pt idx="10">
                  <c:v>4.5542308421040802</c:v>
                </c:pt>
                <c:pt idx="11">
                  <c:v>4.0458700170984896</c:v>
                </c:pt>
                <c:pt idx="12">
                  <c:v>4.3424757465266204</c:v>
                </c:pt>
                <c:pt idx="13">
                  <c:v>5.3586295173895699</c:v>
                </c:pt>
                <c:pt idx="14">
                  <c:v>6.7557796050754604</c:v>
                </c:pt>
                <c:pt idx="15">
                  <c:v>6.0664870869107599</c:v>
                </c:pt>
                <c:pt idx="16">
                  <c:v>6.3301878094094803</c:v>
                </c:pt>
                <c:pt idx="17">
                  <c:v>6.9976683423218304</c:v>
                </c:pt>
                <c:pt idx="18">
                  <c:v>6.6413646118653897</c:v>
                </c:pt>
                <c:pt idx="19">
                  <c:v>7.0816946413158703</c:v>
                </c:pt>
                <c:pt idx="20">
                  <c:v>6.77662511507266</c:v>
                </c:pt>
                <c:pt idx="21">
                  <c:v>5.8839892147187296</c:v>
                </c:pt>
                <c:pt idx="22">
                  <c:v>7.0096079036921104</c:v>
                </c:pt>
                <c:pt idx="23">
                  <c:v>9.4829451060497991</c:v>
                </c:pt>
                <c:pt idx="24">
                  <c:v>8.9347261859987199</c:v>
                </c:pt>
                <c:pt idx="25">
                  <c:v>8.7997844828948804</c:v>
                </c:pt>
                <c:pt idx="26">
                  <c:v>6.7773407063197704</c:v>
                </c:pt>
                <c:pt idx="27">
                  <c:v>5.2593719247169801</c:v>
                </c:pt>
                <c:pt idx="28">
                  <c:v>5.6922685740695798</c:v>
                </c:pt>
                <c:pt idx="29">
                  <c:v>6.1687540579678899</c:v>
                </c:pt>
                <c:pt idx="30">
                  <c:v>4.8740007711964202</c:v>
                </c:pt>
                <c:pt idx="31">
                  <c:v>5.7305273368142604</c:v>
                </c:pt>
                <c:pt idx="32">
                  <c:v>7.5867848993971103</c:v>
                </c:pt>
                <c:pt idx="33">
                  <c:v>7.74171859342208</c:v>
                </c:pt>
                <c:pt idx="34">
                  <c:v>6.9487105812792498</c:v>
                </c:pt>
                <c:pt idx="35">
                  <c:v>7.6639480967525397</c:v>
                </c:pt>
                <c:pt idx="36">
                  <c:v>7.2165033393370699</c:v>
                </c:pt>
                <c:pt idx="37">
                  <c:v>8.0461553425438304</c:v>
                </c:pt>
                <c:pt idx="38">
                  <c:v>9.2076021741281693</c:v>
                </c:pt>
                <c:pt idx="39">
                  <c:v>9.4207530664049006</c:v>
                </c:pt>
                <c:pt idx="40">
                  <c:v>10.8710876282348</c:v>
                </c:pt>
                <c:pt idx="41">
                  <c:v>10.6440208350266</c:v>
                </c:pt>
                <c:pt idx="42">
                  <c:v>11.216157564338999</c:v>
                </c:pt>
                <c:pt idx="43">
                  <c:v>11.3239436247084</c:v>
                </c:pt>
                <c:pt idx="44">
                  <c:v>11.8938853203482</c:v>
                </c:pt>
                <c:pt idx="45">
                  <c:v>12.0561095551743</c:v>
                </c:pt>
                <c:pt idx="46">
                  <c:v>11.6386989439077</c:v>
                </c:pt>
                <c:pt idx="47">
                  <c:v>11.453715791290501</c:v>
                </c:pt>
                <c:pt idx="48">
                  <c:v>11.6642080540945</c:v>
                </c:pt>
                <c:pt idx="49">
                  <c:v>12.0757080664283</c:v>
                </c:pt>
                <c:pt idx="50">
                  <c:v>10.9071260169162</c:v>
                </c:pt>
                <c:pt idx="51">
                  <c:v>10.4886231184535</c:v>
                </c:pt>
                <c:pt idx="52">
                  <c:v>10.221756128555599</c:v>
                </c:pt>
                <c:pt idx="53">
                  <c:v>9.1961950760887596</c:v>
                </c:pt>
                <c:pt idx="54">
                  <c:v>9.9839594575935902</c:v>
                </c:pt>
                <c:pt idx="55">
                  <c:v>11.6782838100217</c:v>
                </c:pt>
                <c:pt idx="56">
                  <c:v>11.4486407510218</c:v>
                </c:pt>
                <c:pt idx="57">
                  <c:v>10.279933225476601</c:v>
                </c:pt>
                <c:pt idx="58">
                  <c:v>10.9303550358447</c:v>
                </c:pt>
                <c:pt idx="59">
                  <c:v>10.079919352728099</c:v>
                </c:pt>
                <c:pt idx="60">
                  <c:v>8.9914458068223997</c:v>
                </c:pt>
                <c:pt idx="61">
                  <c:v>9.0619030490515797</c:v>
                </c:pt>
                <c:pt idx="62">
                  <c:v>9.7751114438769093</c:v>
                </c:pt>
                <c:pt idx="63">
                  <c:v>11.267201786450601</c:v>
                </c:pt>
                <c:pt idx="64">
                  <c:v>13.440439015433499</c:v>
                </c:pt>
                <c:pt idx="65">
                  <c:v>13.878546359046799</c:v>
                </c:pt>
                <c:pt idx="66">
                  <c:v>13.0476874976496</c:v>
                </c:pt>
                <c:pt idx="67">
                  <c:v>13.6129047476654</c:v>
                </c:pt>
                <c:pt idx="68">
                  <c:v>13.9314362360481</c:v>
                </c:pt>
                <c:pt idx="69">
                  <c:v>15.3127344333849</c:v>
                </c:pt>
                <c:pt idx="70">
                  <c:v>17.038607195765401</c:v>
                </c:pt>
                <c:pt idx="71">
                  <c:v>18.235997555502902</c:v>
                </c:pt>
                <c:pt idx="72">
                  <c:v>17.9970294263365</c:v>
                </c:pt>
                <c:pt idx="73">
                  <c:v>17.315302106936699</c:v>
                </c:pt>
                <c:pt idx="74">
                  <c:v>17.882798844882501</c:v>
                </c:pt>
                <c:pt idx="75">
                  <c:v>18.318282846666701</c:v>
                </c:pt>
                <c:pt idx="76">
                  <c:v>18.573010141269801</c:v>
                </c:pt>
                <c:pt idx="77">
                  <c:v>19.973351509752</c:v>
                </c:pt>
                <c:pt idx="78">
                  <c:v>17.6101186296608</c:v>
                </c:pt>
                <c:pt idx="79">
                  <c:v>18.819074665404301</c:v>
                </c:pt>
                <c:pt idx="80">
                  <c:v>19.300931882772701</c:v>
                </c:pt>
                <c:pt idx="81">
                  <c:v>19.687441742993901</c:v>
                </c:pt>
                <c:pt idx="82">
                  <c:v>20.197155231635399</c:v>
                </c:pt>
                <c:pt idx="83">
                  <c:v>19.502948277106899</c:v>
                </c:pt>
                <c:pt idx="84">
                  <c:v>19.247309750220001</c:v>
                </c:pt>
                <c:pt idx="85">
                  <c:v>18.519233784201301</c:v>
                </c:pt>
                <c:pt idx="86">
                  <c:v>16.6964484731247</c:v>
                </c:pt>
                <c:pt idx="87">
                  <c:v>15.946411656101899</c:v>
                </c:pt>
                <c:pt idx="88">
                  <c:v>17.288042184005601</c:v>
                </c:pt>
                <c:pt idx="89">
                  <c:v>17.907434011245901</c:v>
                </c:pt>
                <c:pt idx="90">
                  <c:v>17.112065243346901</c:v>
                </c:pt>
                <c:pt idx="91">
                  <c:v>17.315003667495699</c:v>
                </c:pt>
                <c:pt idx="92">
                  <c:v>18.7463136515257</c:v>
                </c:pt>
                <c:pt idx="93">
                  <c:v>19.305762260552399</c:v>
                </c:pt>
                <c:pt idx="94">
                  <c:v>17.460571319801399</c:v>
                </c:pt>
                <c:pt idx="95">
                  <c:v>17.8810468002515</c:v>
                </c:pt>
                <c:pt idx="96">
                  <c:v>16.3819546203658</c:v>
                </c:pt>
                <c:pt idx="97">
                  <c:v>17.782202775177499</c:v>
                </c:pt>
                <c:pt idx="98">
                  <c:v>18.505634159293798</c:v>
                </c:pt>
                <c:pt idx="99">
                  <c:v>18.1975120160124</c:v>
                </c:pt>
                <c:pt idx="100">
                  <c:v>19.089543578000601</c:v>
                </c:pt>
                <c:pt idx="101">
                  <c:v>20.670877287556699</c:v>
                </c:pt>
                <c:pt idx="102">
                  <c:v>20.779618126514599</c:v>
                </c:pt>
                <c:pt idx="103">
                  <c:v>22.2729419755597</c:v>
                </c:pt>
                <c:pt idx="104">
                  <c:v>23.0468753262363</c:v>
                </c:pt>
                <c:pt idx="105">
                  <c:v>23.988362404413099</c:v>
                </c:pt>
                <c:pt idx="106">
                  <c:v>25.487364247239299</c:v>
                </c:pt>
                <c:pt idx="107">
                  <c:v>24.208467208717501</c:v>
                </c:pt>
                <c:pt idx="108">
                  <c:v>25.8002428422751</c:v>
                </c:pt>
                <c:pt idx="109">
                  <c:v>25.0428193863792</c:v>
                </c:pt>
                <c:pt idx="110">
                  <c:v>26.001542419448899</c:v>
                </c:pt>
                <c:pt idx="111">
                  <c:v>26.368013498599201</c:v>
                </c:pt>
                <c:pt idx="112">
                  <c:v>28.013738897278198</c:v>
                </c:pt>
                <c:pt idx="113">
                  <c:v>27.660022126875901</c:v>
                </c:pt>
                <c:pt idx="114">
                  <c:v>27.595053306111101</c:v>
                </c:pt>
                <c:pt idx="115">
                  <c:v>29.612128839868198</c:v>
                </c:pt>
                <c:pt idx="116">
                  <c:v>30.9402659865905</c:v>
                </c:pt>
                <c:pt idx="117">
                  <c:v>31.2889991585931</c:v>
                </c:pt>
                <c:pt idx="118">
                  <c:v>31.014671946680501</c:v>
                </c:pt>
                <c:pt idx="119">
                  <c:v>31.101125964183499</c:v>
                </c:pt>
                <c:pt idx="120">
                  <c:v>30.576784682434099</c:v>
                </c:pt>
                <c:pt idx="121">
                  <c:v>31.951094352327001</c:v>
                </c:pt>
                <c:pt idx="122">
                  <c:v>33.640567665724497</c:v>
                </c:pt>
                <c:pt idx="123">
                  <c:v>33.790311006382296</c:v>
                </c:pt>
                <c:pt idx="124">
                  <c:v>33.766032592298401</c:v>
                </c:pt>
                <c:pt idx="125">
                  <c:v>33.566389054245199</c:v>
                </c:pt>
                <c:pt idx="126">
                  <c:v>35.186213183639502</c:v>
                </c:pt>
                <c:pt idx="127">
                  <c:v>37.0447073340044</c:v>
                </c:pt>
                <c:pt idx="128">
                  <c:v>35.536294331019803</c:v>
                </c:pt>
                <c:pt idx="129">
                  <c:v>35.841410684418001</c:v>
                </c:pt>
                <c:pt idx="130">
                  <c:v>37.089335337735299</c:v>
                </c:pt>
                <c:pt idx="131">
                  <c:v>38.832493717021997</c:v>
                </c:pt>
                <c:pt idx="132">
                  <c:v>37.922406634573299</c:v>
                </c:pt>
                <c:pt idx="133">
                  <c:v>36.999631346660102</c:v>
                </c:pt>
                <c:pt idx="134">
                  <c:v>36.779124246869301</c:v>
                </c:pt>
                <c:pt idx="135">
                  <c:v>38.240274458014397</c:v>
                </c:pt>
                <c:pt idx="136">
                  <c:v>37.891275476555599</c:v>
                </c:pt>
                <c:pt idx="137">
                  <c:v>38.063093524291801</c:v>
                </c:pt>
                <c:pt idx="138">
                  <c:v>37.895026667602203</c:v>
                </c:pt>
                <c:pt idx="139">
                  <c:v>35.823512417431203</c:v>
                </c:pt>
                <c:pt idx="140">
                  <c:v>37.491794829253699</c:v>
                </c:pt>
                <c:pt idx="141">
                  <c:v>39.318401952544903</c:v>
                </c:pt>
                <c:pt idx="142">
                  <c:v>39.324579725991903</c:v>
                </c:pt>
                <c:pt idx="143">
                  <c:v>40.3087373050667</c:v>
                </c:pt>
                <c:pt idx="144">
                  <c:v>42.667915887999698</c:v>
                </c:pt>
                <c:pt idx="145">
                  <c:v>45.014240790376903</c:v>
                </c:pt>
                <c:pt idx="146">
                  <c:v>45.5614258781766</c:v>
                </c:pt>
                <c:pt idx="147">
                  <c:v>45.999810954143797</c:v>
                </c:pt>
                <c:pt idx="148">
                  <c:v>47.360898359772001</c:v>
                </c:pt>
                <c:pt idx="149">
                  <c:v>46.737058413829899</c:v>
                </c:pt>
                <c:pt idx="150">
                  <c:v>46.084412146557803</c:v>
                </c:pt>
                <c:pt idx="151">
                  <c:v>44.632261382127702</c:v>
                </c:pt>
                <c:pt idx="152">
                  <c:v>45.275365672782101</c:v>
                </c:pt>
                <c:pt idx="153">
                  <c:v>44.8474653152198</c:v>
                </c:pt>
                <c:pt idx="154">
                  <c:v>44.999857361449997</c:v>
                </c:pt>
                <c:pt idx="155">
                  <c:v>45.835005828910496</c:v>
                </c:pt>
                <c:pt idx="156">
                  <c:v>46.358181042896497</c:v>
                </c:pt>
                <c:pt idx="157">
                  <c:v>46.005252816359203</c:v>
                </c:pt>
                <c:pt idx="158">
                  <c:v>46.804760310189003</c:v>
                </c:pt>
                <c:pt idx="159">
                  <c:v>47.756441402599698</c:v>
                </c:pt>
                <c:pt idx="160">
                  <c:v>48.009916750008202</c:v>
                </c:pt>
                <c:pt idx="161">
                  <c:v>49.599287852519097</c:v>
                </c:pt>
                <c:pt idx="162">
                  <c:v>48.6801949811043</c:v>
                </c:pt>
                <c:pt idx="163">
                  <c:v>48.099470497463201</c:v>
                </c:pt>
                <c:pt idx="164">
                  <c:v>46.757184403735899</c:v>
                </c:pt>
                <c:pt idx="165">
                  <c:v>46.304299429224898</c:v>
                </c:pt>
                <c:pt idx="166">
                  <c:v>47.679598917232099</c:v>
                </c:pt>
                <c:pt idx="167">
                  <c:v>47.651538006342001</c:v>
                </c:pt>
                <c:pt idx="168">
                  <c:v>47.129114416009898</c:v>
                </c:pt>
                <c:pt idx="169">
                  <c:v>48.134509394180299</c:v>
                </c:pt>
                <c:pt idx="170">
                  <c:v>47.668902142198498</c:v>
                </c:pt>
                <c:pt idx="171">
                  <c:v>47.239022211540203</c:v>
                </c:pt>
                <c:pt idx="172">
                  <c:v>45.580683075939703</c:v>
                </c:pt>
                <c:pt idx="173">
                  <c:v>46.956534546830298</c:v>
                </c:pt>
                <c:pt idx="174">
                  <c:v>49.615485164720802</c:v>
                </c:pt>
                <c:pt idx="175">
                  <c:v>48.630765644533298</c:v>
                </c:pt>
                <c:pt idx="176">
                  <c:v>47.166115352946797</c:v>
                </c:pt>
                <c:pt idx="177">
                  <c:v>47.110357778927899</c:v>
                </c:pt>
                <c:pt idx="178">
                  <c:v>48.708339238633798</c:v>
                </c:pt>
                <c:pt idx="179">
                  <c:v>48.205791690437401</c:v>
                </c:pt>
                <c:pt idx="180">
                  <c:v>48.658348451154097</c:v>
                </c:pt>
                <c:pt idx="181">
                  <c:v>47.292437400110302</c:v>
                </c:pt>
                <c:pt idx="182">
                  <c:v>48.3324295276391</c:v>
                </c:pt>
                <c:pt idx="183">
                  <c:v>46.828311427363701</c:v>
                </c:pt>
                <c:pt idx="184">
                  <c:v>47.838154938648898</c:v>
                </c:pt>
                <c:pt idx="185">
                  <c:v>46.178909560366201</c:v>
                </c:pt>
                <c:pt idx="186">
                  <c:v>45.222443892645501</c:v>
                </c:pt>
                <c:pt idx="187">
                  <c:v>45.661289266936699</c:v>
                </c:pt>
                <c:pt idx="188">
                  <c:v>46.977270847484498</c:v>
                </c:pt>
                <c:pt idx="189">
                  <c:v>48.623964607151201</c:v>
                </c:pt>
                <c:pt idx="190">
                  <c:v>49.341902259103399</c:v>
                </c:pt>
                <c:pt idx="191">
                  <c:v>48.448869551854102</c:v>
                </c:pt>
                <c:pt idx="192">
                  <c:v>47.995038322428101</c:v>
                </c:pt>
                <c:pt idx="193">
                  <c:v>46.484689690931098</c:v>
                </c:pt>
                <c:pt idx="194">
                  <c:v>45.478423846093698</c:v>
                </c:pt>
                <c:pt idx="195">
                  <c:v>47.189756510944001</c:v>
                </c:pt>
                <c:pt idx="196">
                  <c:v>46.9257264349379</c:v>
                </c:pt>
                <c:pt idx="197">
                  <c:v>47.910629611251899</c:v>
                </c:pt>
                <c:pt idx="198">
                  <c:v>46.744144781820701</c:v>
                </c:pt>
                <c:pt idx="199">
                  <c:v>46.7935047181588</c:v>
                </c:pt>
                <c:pt idx="200">
                  <c:v>47.693841414186899</c:v>
                </c:pt>
                <c:pt idx="201">
                  <c:v>47.404991515314698</c:v>
                </c:pt>
                <c:pt idx="202">
                  <c:v>49.303491553321201</c:v>
                </c:pt>
                <c:pt idx="203">
                  <c:v>48.819204862540197</c:v>
                </c:pt>
                <c:pt idx="204">
                  <c:v>49.750252107314097</c:v>
                </c:pt>
                <c:pt idx="205">
                  <c:v>49.5180352590152</c:v>
                </c:pt>
                <c:pt idx="206">
                  <c:v>49.873168044662698</c:v>
                </c:pt>
                <c:pt idx="207">
                  <c:v>51.456172553353497</c:v>
                </c:pt>
                <c:pt idx="208">
                  <c:v>53.214141405786698</c:v>
                </c:pt>
                <c:pt idx="209">
                  <c:v>53.737894354820099</c:v>
                </c:pt>
                <c:pt idx="210">
                  <c:v>54.573691131858297</c:v>
                </c:pt>
                <c:pt idx="211">
                  <c:v>54.172928386668801</c:v>
                </c:pt>
                <c:pt idx="212">
                  <c:v>55.011761514971802</c:v>
                </c:pt>
                <c:pt idx="213">
                  <c:v>55.446909041100199</c:v>
                </c:pt>
                <c:pt idx="214">
                  <c:v>56.3477339138201</c:v>
                </c:pt>
                <c:pt idx="215">
                  <c:v>55.2323891538447</c:v>
                </c:pt>
                <c:pt idx="216">
                  <c:v>55.956983130319998</c:v>
                </c:pt>
                <c:pt idx="217">
                  <c:v>55.910159002093501</c:v>
                </c:pt>
                <c:pt idx="218">
                  <c:v>57.160244810818902</c:v>
                </c:pt>
                <c:pt idx="219">
                  <c:v>57.398006313577703</c:v>
                </c:pt>
                <c:pt idx="220">
                  <c:v>58.234090429738501</c:v>
                </c:pt>
                <c:pt idx="221">
                  <c:v>59.603520442956103</c:v>
                </c:pt>
                <c:pt idx="222">
                  <c:v>59.310248739581603</c:v>
                </c:pt>
                <c:pt idx="223">
                  <c:v>59.835814857492998</c:v>
                </c:pt>
                <c:pt idx="224">
                  <c:v>60.088135836663199</c:v>
                </c:pt>
                <c:pt idx="225">
                  <c:v>60.034702867531799</c:v>
                </c:pt>
                <c:pt idx="226">
                  <c:v>60.097597527319202</c:v>
                </c:pt>
                <c:pt idx="227">
                  <c:v>59.206355289807099</c:v>
                </c:pt>
                <c:pt idx="228">
                  <c:v>59.508404468644201</c:v>
                </c:pt>
                <c:pt idx="229">
                  <c:v>58.8527804210878</c:v>
                </c:pt>
                <c:pt idx="230">
                  <c:v>60.651418106280801</c:v>
                </c:pt>
                <c:pt idx="231">
                  <c:v>60.539931998193303</c:v>
                </c:pt>
                <c:pt idx="232">
                  <c:v>60.583010674144298</c:v>
                </c:pt>
                <c:pt idx="233">
                  <c:v>61.125484072254402</c:v>
                </c:pt>
                <c:pt idx="234">
                  <c:v>62.095468924566397</c:v>
                </c:pt>
                <c:pt idx="235">
                  <c:v>62.054166222307202</c:v>
                </c:pt>
                <c:pt idx="236">
                  <c:v>61.252071268679899</c:v>
                </c:pt>
                <c:pt idx="237">
                  <c:v>62.460502826316898</c:v>
                </c:pt>
                <c:pt idx="238">
                  <c:v>63.162691233965397</c:v>
                </c:pt>
                <c:pt idx="239">
                  <c:v>62.718884698350003</c:v>
                </c:pt>
                <c:pt idx="240">
                  <c:v>62.0401871204106</c:v>
                </c:pt>
                <c:pt idx="241">
                  <c:v>62.095098846882998</c:v>
                </c:pt>
                <c:pt idx="242">
                  <c:v>63.082506553141599</c:v>
                </c:pt>
                <c:pt idx="243">
                  <c:v>63.334368101705103</c:v>
                </c:pt>
                <c:pt idx="244">
                  <c:v>63.989736879551998</c:v>
                </c:pt>
                <c:pt idx="245">
                  <c:v>64.823642612098396</c:v>
                </c:pt>
                <c:pt idx="246">
                  <c:v>63.851437903189399</c:v>
                </c:pt>
                <c:pt idx="247">
                  <c:v>63.774354979546303</c:v>
                </c:pt>
                <c:pt idx="248">
                  <c:v>63.345352466865201</c:v>
                </c:pt>
                <c:pt idx="249">
                  <c:v>64.245351174880895</c:v>
                </c:pt>
                <c:pt idx="250">
                  <c:v>63.569663416673798</c:v>
                </c:pt>
                <c:pt idx="251">
                  <c:v>62.635078643123997</c:v>
                </c:pt>
                <c:pt idx="252">
                  <c:v>63.0187245443935</c:v>
                </c:pt>
                <c:pt idx="253">
                  <c:v>64.1188342588556</c:v>
                </c:pt>
                <c:pt idx="254">
                  <c:v>65.330931604571603</c:v>
                </c:pt>
                <c:pt idx="255">
                  <c:v>65.890866468826701</c:v>
                </c:pt>
                <c:pt idx="256">
                  <c:v>64.634898147701705</c:v>
                </c:pt>
                <c:pt idx="257">
                  <c:v>65.728776565149801</c:v>
                </c:pt>
                <c:pt idx="258">
                  <c:v>66.2561588935788</c:v>
                </c:pt>
                <c:pt idx="259">
                  <c:v>66.194284205752197</c:v>
                </c:pt>
                <c:pt idx="260">
                  <c:v>69.245403463496402</c:v>
                </c:pt>
                <c:pt idx="261">
                  <c:v>70.599777668096394</c:v>
                </c:pt>
                <c:pt idx="262">
                  <c:v>69.859217664738907</c:v>
                </c:pt>
                <c:pt idx="263">
                  <c:v>68.356518337314697</c:v>
                </c:pt>
                <c:pt idx="264">
                  <c:v>70.303875517747997</c:v>
                </c:pt>
                <c:pt idx="265">
                  <c:v>70.093186722380807</c:v>
                </c:pt>
                <c:pt idx="266">
                  <c:v>70.736780655726207</c:v>
                </c:pt>
                <c:pt idx="267">
                  <c:v>70.452359800546702</c:v>
                </c:pt>
                <c:pt idx="268">
                  <c:v>70.933825603148804</c:v>
                </c:pt>
                <c:pt idx="269">
                  <c:v>71.213637259951099</c:v>
                </c:pt>
                <c:pt idx="270">
                  <c:v>69.859285005735799</c:v>
                </c:pt>
                <c:pt idx="271">
                  <c:v>69.566602302879105</c:v>
                </c:pt>
                <c:pt idx="272">
                  <c:v>68.869195174342806</c:v>
                </c:pt>
                <c:pt idx="273">
                  <c:v>70.424269751056698</c:v>
                </c:pt>
                <c:pt idx="274">
                  <c:v>70.174622009447305</c:v>
                </c:pt>
                <c:pt idx="275">
                  <c:v>68.088350182746098</c:v>
                </c:pt>
                <c:pt idx="276">
                  <c:v>67.650212514504503</c:v>
                </c:pt>
                <c:pt idx="277">
                  <c:v>68.670423104547595</c:v>
                </c:pt>
                <c:pt idx="278">
                  <c:v>68.066181319367303</c:v>
                </c:pt>
                <c:pt idx="279">
                  <c:v>67.406034653280003</c:v>
                </c:pt>
                <c:pt idx="280">
                  <c:v>66.559829766794394</c:v>
                </c:pt>
                <c:pt idx="281">
                  <c:v>66.788684872537203</c:v>
                </c:pt>
                <c:pt idx="282">
                  <c:v>69.082671323193594</c:v>
                </c:pt>
                <c:pt idx="283">
                  <c:v>69.396418079471104</c:v>
                </c:pt>
                <c:pt idx="284">
                  <c:v>70.230908830920299</c:v>
                </c:pt>
                <c:pt idx="285">
                  <c:v>70.789937659376506</c:v>
                </c:pt>
                <c:pt idx="286">
                  <c:v>72.226816537764194</c:v>
                </c:pt>
                <c:pt idx="287">
                  <c:v>73.328180363237806</c:v>
                </c:pt>
                <c:pt idx="288">
                  <c:v>74.511991364697593</c:v>
                </c:pt>
                <c:pt idx="289">
                  <c:v>73.5982941361884</c:v>
                </c:pt>
                <c:pt idx="290">
                  <c:v>73.483156035805493</c:v>
                </c:pt>
                <c:pt idx="291">
                  <c:v>74.781834328723207</c:v>
                </c:pt>
                <c:pt idx="292">
                  <c:v>75.548121508070096</c:v>
                </c:pt>
                <c:pt idx="293">
                  <c:v>77.336591382179193</c:v>
                </c:pt>
                <c:pt idx="294">
                  <c:v>76.196185268326204</c:v>
                </c:pt>
                <c:pt idx="295">
                  <c:v>76.650233845785294</c:v>
                </c:pt>
                <c:pt idx="296">
                  <c:v>76.854284375627202</c:v>
                </c:pt>
                <c:pt idx="297">
                  <c:v>76.669149697679799</c:v>
                </c:pt>
                <c:pt idx="298">
                  <c:v>76.112618248389495</c:v>
                </c:pt>
                <c:pt idx="299">
                  <c:v>76.270984103884004</c:v>
                </c:pt>
                <c:pt idx="300">
                  <c:v>76.349406607359796</c:v>
                </c:pt>
                <c:pt idx="301">
                  <c:v>75.196156606525193</c:v>
                </c:pt>
                <c:pt idx="302">
                  <c:v>74.129890819708805</c:v>
                </c:pt>
              </c:numCache>
            </c:numRef>
          </c:yVal>
          <c:smooth val="0"/>
          <c:extLst>
            <c:ext xmlns:c16="http://schemas.microsoft.com/office/drawing/2014/chart" uri="{C3380CC4-5D6E-409C-BE32-E72D297353CC}">
              <c16:uniqueId val="{00000000-EB47-204A-B2B4-9CB63748D441}"/>
            </c:ext>
          </c:extLst>
        </c:ser>
        <c:dLbls>
          <c:showLegendKey val="0"/>
          <c:showVal val="0"/>
          <c:showCatName val="0"/>
          <c:showSerName val="0"/>
          <c:showPercent val="0"/>
          <c:showBubbleSize val="0"/>
        </c:dLbls>
        <c:axId val="2040839264"/>
        <c:axId val="2040840896"/>
      </c:scatterChart>
      <c:valAx>
        <c:axId val="2040839264"/>
        <c:scaling>
          <c:orientation val="minMax"/>
        </c:scaling>
        <c:delete val="1"/>
        <c:axPos val="b"/>
        <c:numFmt formatCode="General" sourceLinked="1"/>
        <c:majorTickMark val="none"/>
        <c:minorTickMark val="none"/>
        <c:tickLblPos val="nextTo"/>
        <c:crossAx val="2040840896"/>
        <c:crosses val="autoZero"/>
        <c:crossBetween val="midCat"/>
      </c:valAx>
      <c:valAx>
        <c:axId val="2040840896"/>
        <c:scaling>
          <c:orientation val="minMax"/>
          <c:max val="60"/>
        </c:scaling>
        <c:delete val="1"/>
        <c:axPos val="l"/>
        <c:numFmt formatCode="General" sourceLinked="1"/>
        <c:majorTickMark val="none"/>
        <c:minorTickMark val="none"/>
        <c:tickLblPos val="nextTo"/>
        <c:crossAx val="2040839264"/>
        <c:crosses val="autoZero"/>
        <c:crossBetween val="midCat"/>
      </c:valAx>
      <c:spPr>
        <a:noFill/>
        <a:ln w="25400">
          <a:noFill/>
        </a:ln>
        <a:effectLst/>
      </c:spPr>
    </c:plotArea>
    <c:plotVisOnly val="0"/>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svg>
</file>

<file path=ppt/media/image33.png>
</file>

<file path=ppt/media/image34.png>
</file>

<file path=ppt/media/image35.png>
</file>

<file path=ppt/media/image36.svg>
</file>

<file path=ppt/media/image37.png>
</file>

<file path=ppt/media/image38.png>
</file>

<file path=ppt/media/image39.png>
</file>

<file path=ppt/media/image4.jpg>
</file>

<file path=ppt/media/image40.png>
</file>

<file path=ppt/media/image41.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37351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3026878"/>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642323253"/>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458452973"/>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905387110"/>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91267610"/>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115602943"/>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027451687"/>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34343970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74934690"/>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90705056"/>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6492774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598082083"/>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4024861639"/>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69742239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60647844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522838736"/>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900705740"/>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968600187"/>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97251289"/>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4141345467"/>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099624569"/>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4272187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468445109"/>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131896092"/>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908557208"/>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374146018"/>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559183589"/>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037304878"/>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516339435"/>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80315007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876015251"/>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734617633"/>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679351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125073684"/>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37127371"/>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88627397"/>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09331129"/>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513805414"/>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5521866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42638519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5572304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9809210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3589307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1703827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1616319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563762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6434488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9439489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7683602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3300060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42900949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0951147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3694084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837936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522224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5742464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959619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9914786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6591873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7024938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41384690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6372587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5430598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7002780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415942688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4535147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122579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591878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56987187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9305130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95736349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1300366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90032233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62360702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89000137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1237541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20027282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9247504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9501202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3086076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18721481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5517294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612243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4038359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96692669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8131481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03251686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00353811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330560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0840284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85806830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409437602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82037597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20263457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6425558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47939368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3402797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62159237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3427521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020467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812723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58267370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64475780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53575478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60914514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27504945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97818970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08338364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90855186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58857221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884291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5417206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5058563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76580428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62535056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2586076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90564238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42293969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91680287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39560815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60572144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313904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39562964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21528681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98425358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36889327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418697302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698239369"/>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53482729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137351223"/>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1336563975"/>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238036375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Tree>
    <p:extLst>
      <p:ext uri="{BB962C8B-B14F-4D97-AF65-F5344CB8AC3E}">
        <p14:creationId xmlns:p14="http://schemas.microsoft.com/office/powerpoint/2010/main" val="3607994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2600500" y="2040544"/>
            <a:ext cx="5857800" cy="1159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600"/>
              <a:buNone/>
              <a:defRPr sz="3600"/>
            </a:lvl1pPr>
            <a:lvl2pPr lvl="1" algn="l" rtl="0">
              <a:spcBef>
                <a:spcPts val="0"/>
              </a:spcBef>
              <a:spcAft>
                <a:spcPts val="0"/>
              </a:spcAft>
              <a:buSzPts val="3600"/>
              <a:buNone/>
              <a:defRPr sz="3600"/>
            </a:lvl2pPr>
            <a:lvl3pPr lvl="2" algn="l" rtl="0">
              <a:spcBef>
                <a:spcPts val="0"/>
              </a:spcBef>
              <a:spcAft>
                <a:spcPts val="0"/>
              </a:spcAft>
              <a:buSzPts val="3600"/>
              <a:buNone/>
              <a:defRPr sz="3600"/>
            </a:lvl3pPr>
            <a:lvl4pPr lvl="3" algn="l" rtl="0">
              <a:spcBef>
                <a:spcPts val="0"/>
              </a:spcBef>
              <a:spcAft>
                <a:spcPts val="0"/>
              </a:spcAft>
              <a:buSzPts val="3600"/>
              <a:buNone/>
              <a:defRPr sz="3600"/>
            </a:lvl4pPr>
            <a:lvl5pPr lvl="4" algn="l" rtl="0">
              <a:spcBef>
                <a:spcPts val="0"/>
              </a:spcBef>
              <a:spcAft>
                <a:spcPts val="0"/>
              </a:spcAft>
              <a:buSzPts val="3600"/>
              <a:buNone/>
              <a:defRPr sz="3600"/>
            </a:lvl5pPr>
            <a:lvl6pPr lvl="5" algn="l" rtl="0">
              <a:spcBef>
                <a:spcPts val="0"/>
              </a:spcBef>
              <a:spcAft>
                <a:spcPts val="0"/>
              </a:spcAft>
              <a:buSzPts val="3600"/>
              <a:buNone/>
              <a:defRPr sz="3600"/>
            </a:lvl6pPr>
            <a:lvl7pPr lvl="6" algn="l" rtl="0">
              <a:spcBef>
                <a:spcPts val="0"/>
              </a:spcBef>
              <a:spcAft>
                <a:spcPts val="0"/>
              </a:spcAft>
              <a:buSzPts val="3600"/>
              <a:buNone/>
              <a:defRPr sz="3600"/>
            </a:lvl7pPr>
            <a:lvl8pPr lvl="7" algn="l" rtl="0">
              <a:spcBef>
                <a:spcPts val="0"/>
              </a:spcBef>
              <a:spcAft>
                <a:spcPts val="0"/>
              </a:spcAft>
              <a:buSzPts val="3600"/>
              <a:buNone/>
              <a:defRPr sz="3600"/>
            </a:lvl8pPr>
            <a:lvl9pPr lvl="8" algn="l" rtl="0">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2600400" y="3182963"/>
            <a:ext cx="58578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i="1">
                <a:solidFill>
                  <a:schemeClr val="accent1"/>
                </a:solidFill>
              </a:defRPr>
            </a:lvl1pPr>
            <a:lvl2pPr lvl="1" rtl="0">
              <a:spcBef>
                <a:spcPts val="0"/>
              </a:spcBef>
              <a:spcAft>
                <a:spcPts val="0"/>
              </a:spcAft>
              <a:buClr>
                <a:schemeClr val="accent1"/>
              </a:buClr>
              <a:buSzPts val="2400"/>
              <a:buNone/>
              <a:defRPr i="1">
                <a:solidFill>
                  <a:schemeClr val="accent1"/>
                </a:solidFill>
              </a:defRPr>
            </a:lvl2pPr>
            <a:lvl3pPr lvl="2" rtl="0">
              <a:spcBef>
                <a:spcPts val="0"/>
              </a:spcBef>
              <a:spcAft>
                <a:spcPts val="0"/>
              </a:spcAft>
              <a:buClr>
                <a:schemeClr val="accent1"/>
              </a:buClr>
              <a:buSzPts val="2400"/>
              <a:buNone/>
              <a:defRPr i="1">
                <a:solidFill>
                  <a:schemeClr val="accent1"/>
                </a:solidFill>
              </a:defRPr>
            </a:lvl3pPr>
            <a:lvl4pPr lvl="3" rtl="0">
              <a:spcBef>
                <a:spcPts val="0"/>
              </a:spcBef>
              <a:spcAft>
                <a:spcPts val="0"/>
              </a:spcAft>
              <a:buClr>
                <a:schemeClr val="accent1"/>
              </a:buClr>
              <a:buSzPts val="2400"/>
              <a:buNone/>
              <a:defRPr sz="2400" i="1">
                <a:solidFill>
                  <a:schemeClr val="accent1"/>
                </a:solidFill>
              </a:defRPr>
            </a:lvl4pPr>
            <a:lvl5pPr lvl="4" rtl="0">
              <a:spcBef>
                <a:spcPts val="0"/>
              </a:spcBef>
              <a:spcAft>
                <a:spcPts val="0"/>
              </a:spcAft>
              <a:buClr>
                <a:schemeClr val="accent1"/>
              </a:buClr>
              <a:buSzPts val="2400"/>
              <a:buNone/>
              <a:defRPr sz="2400" i="1">
                <a:solidFill>
                  <a:schemeClr val="accent1"/>
                </a:solidFill>
              </a:defRPr>
            </a:lvl5pPr>
            <a:lvl6pPr lvl="5" rtl="0">
              <a:spcBef>
                <a:spcPts val="0"/>
              </a:spcBef>
              <a:spcAft>
                <a:spcPts val="0"/>
              </a:spcAft>
              <a:buClr>
                <a:schemeClr val="accent1"/>
              </a:buClr>
              <a:buSzPts val="2400"/>
              <a:buNone/>
              <a:defRPr sz="2400" i="1">
                <a:solidFill>
                  <a:schemeClr val="accent1"/>
                </a:solidFill>
              </a:defRPr>
            </a:lvl6pPr>
            <a:lvl7pPr lvl="6" rtl="0">
              <a:spcBef>
                <a:spcPts val="0"/>
              </a:spcBef>
              <a:spcAft>
                <a:spcPts val="0"/>
              </a:spcAft>
              <a:buClr>
                <a:schemeClr val="accent1"/>
              </a:buClr>
              <a:buSzPts val="2400"/>
              <a:buNone/>
              <a:defRPr sz="2400" i="1">
                <a:solidFill>
                  <a:schemeClr val="accent1"/>
                </a:solidFill>
              </a:defRPr>
            </a:lvl7pPr>
            <a:lvl8pPr lvl="7" rtl="0">
              <a:spcBef>
                <a:spcPts val="0"/>
              </a:spcBef>
              <a:spcAft>
                <a:spcPts val="0"/>
              </a:spcAft>
              <a:buClr>
                <a:schemeClr val="accent1"/>
              </a:buClr>
              <a:buSzPts val="2400"/>
              <a:buNone/>
              <a:defRPr sz="2400" i="1">
                <a:solidFill>
                  <a:schemeClr val="accent1"/>
                </a:solidFill>
              </a:defRPr>
            </a:lvl8pPr>
            <a:lvl9pPr lvl="8" rtl="0">
              <a:spcBef>
                <a:spcPts val="0"/>
              </a:spcBef>
              <a:spcAft>
                <a:spcPts val="0"/>
              </a:spcAft>
              <a:buClr>
                <a:schemeClr val="accent1"/>
              </a:buClr>
              <a:buSzPts val="2400"/>
              <a:buNone/>
              <a:defRPr sz="2400" i="1">
                <a:solidFill>
                  <a:schemeClr val="accent1"/>
                </a:solidFill>
              </a:defRPr>
            </a:lvl9pPr>
          </a:lstStyle>
          <a:p>
            <a:endParaRPr/>
          </a:p>
        </p:txBody>
      </p:sp>
      <p:cxnSp>
        <p:nvCxnSpPr>
          <p:cNvPr id="15" name="Google Shape;15;p3"/>
          <p:cNvCxnSpPr/>
          <p:nvPr/>
        </p:nvCxnSpPr>
        <p:spPr>
          <a:xfrm rot="10800000">
            <a:off x="-15990" y="2933511"/>
            <a:ext cx="2476800" cy="0"/>
          </a:xfrm>
          <a:prstGeom prst="straightConnector1">
            <a:avLst/>
          </a:prstGeom>
          <a:noFill/>
          <a:ln w="9525" cap="flat" cmpd="sng">
            <a:solidFill>
              <a:schemeClr val="dk2"/>
            </a:solidFill>
            <a:prstDash val="solid"/>
            <a:round/>
            <a:headEnd type="oval"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3" name="Google Shape;23;p5"/>
          <p:cNvSpPr txBox="1">
            <a:spLocks noGrp="1"/>
          </p:cNvSpPr>
          <p:nvPr>
            <p:ph type="body" idx="1"/>
          </p:nvPr>
        </p:nvSpPr>
        <p:spPr>
          <a:xfrm>
            <a:off x="617100" y="1269863"/>
            <a:ext cx="7909800" cy="32154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cxnSp>
        <p:nvCxnSpPr>
          <p:cNvPr id="24" name="Google Shape;24;p5"/>
          <p:cNvCxnSpPr/>
          <p:nvPr/>
        </p:nvCxnSpPr>
        <p:spPr>
          <a:xfrm rot="10800000">
            <a:off x="-23700" y="541800"/>
            <a:ext cx="2341800" cy="0"/>
          </a:xfrm>
          <a:prstGeom prst="straightConnector1">
            <a:avLst/>
          </a:prstGeom>
          <a:noFill/>
          <a:ln w="9525" cap="flat" cmpd="sng">
            <a:solidFill>
              <a:schemeClr val="dk2"/>
            </a:solidFill>
            <a:prstDash val="solid"/>
            <a:round/>
            <a:headEnd type="oval" w="med" len="med"/>
            <a:tailEnd type="none" w="med" len="med"/>
          </a:ln>
        </p:spPr>
      </p:cxnSp>
      <p:cxnSp>
        <p:nvCxnSpPr>
          <p:cNvPr id="25" name="Google Shape;25;p5"/>
          <p:cNvCxnSpPr/>
          <p:nvPr/>
        </p:nvCxnSpPr>
        <p:spPr>
          <a:xfrm>
            <a:off x="6825900" y="541800"/>
            <a:ext cx="2331300" cy="0"/>
          </a:xfrm>
          <a:prstGeom prst="straightConnector1">
            <a:avLst/>
          </a:prstGeom>
          <a:noFill/>
          <a:ln w="9525" cap="flat" cmpd="sng">
            <a:solidFill>
              <a:schemeClr val="dk2"/>
            </a:solidFill>
            <a:prstDash val="solid"/>
            <a:round/>
            <a:headEnd type="oval" w="med" len="med"/>
            <a:tailEnd type="none" w="med" len="med"/>
          </a:ln>
        </p:spPr>
      </p:cxnSp>
      <p:sp>
        <p:nvSpPr>
          <p:cNvPr id="26" name="Google Shape;26;p5"/>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0"/>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dirty="0"/>
          </a:p>
        </p:txBody>
      </p:sp>
    </p:spTree>
    <p:extLst>
      <p:ext uri="{BB962C8B-B14F-4D97-AF65-F5344CB8AC3E}">
        <p14:creationId xmlns:p14="http://schemas.microsoft.com/office/powerpoint/2010/main" val="282228035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6">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30350" y="206000"/>
            <a:ext cx="4283400" cy="8574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1pPr>
            <a:lvl2pPr lvl="1"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2pPr>
            <a:lvl3pPr lvl="2"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3pPr>
            <a:lvl4pPr lvl="3"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4pPr>
            <a:lvl5pPr lvl="4"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5pPr>
            <a:lvl6pPr lvl="5"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6pPr>
            <a:lvl7pPr lvl="6"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7pPr>
            <a:lvl8pPr lvl="7"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8pPr>
            <a:lvl9pPr lvl="8"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617100" y="1269863"/>
            <a:ext cx="7909800" cy="3215400"/>
          </a:xfrm>
          <a:prstGeom prst="rect">
            <a:avLst/>
          </a:prstGeom>
          <a:noFill/>
          <a:ln>
            <a:noFill/>
          </a:ln>
        </p:spPr>
        <p:txBody>
          <a:bodyPr spcFirstLastPara="1" wrap="square" lIns="91425" tIns="91425" rIns="91425" bIns="91425" anchor="t" anchorCtr="0">
            <a:noAutofit/>
          </a:bodyPr>
          <a:lstStyle>
            <a:lvl1pPr marL="457200" lvl="0" indent="-381000">
              <a:lnSpc>
                <a:spcPct val="115000"/>
              </a:lnSpc>
              <a:spcBef>
                <a:spcPts val="600"/>
              </a:spcBef>
              <a:spcAft>
                <a:spcPts val="0"/>
              </a:spcAft>
              <a:buClr>
                <a:schemeClr val="accent3"/>
              </a:buClr>
              <a:buSzPts val="2400"/>
              <a:buFont typeface="PT Serif"/>
              <a:buChar char="○"/>
              <a:defRPr sz="2400">
                <a:solidFill>
                  <a:schemeClr val="dk1"/>
                </a:solidFill>
                <a:latin typeface="PT Serif"/>
                <a:ea typeface="PT Serif"/>
                <a:cs typeface="PT Serif"/>
                <a:sym typeface="PT Serif"/>
              </a:defRPr>
            </a:lvl1pPr>
            <a:lvl2pPr marL="914400" lvl="1" indent="-381000">
              <a:lnSpc>
                <a:spcPct val="115000"/>
              </a:lnSpc>
              <a:spcBef>
                <a:spcPts val="0"/>
              </a:spcBef>
              <a:spcAft>
                <a:spcPts val="0"/>
              </a:spcAft>
              <a:buClr>
                <a:schemeClr val="accent3"/>
              </a:buClr>
              <a:buSzPts val="2400"/>
              <a:buFont typeface="PT Serif"/>
              <a:buChar char="□"/>
              <a:defRPr sz="2400">
                <a:solidFill>
                  <a:schemeClr val="dk1"/>
                </a:solidFill>
                <a:latin typeface="PT Serif"/>
                <a:ea typeface="PT Serif"/>
                <a:cs typeface="PT Serif"/>
                <a:sym typeface="PT Serif"/>
              </a:defRPr>
            </a:lvl2pPr>
            <a:lvl3pPr marL="1371600" lvl="2" indent="-381000">
              <a:lnSpc>
                <a:spcPct val="115000"/>
              </a:lnSpc>
              <a:spcBef>
                <a:spcPts val="0"/>
              </a:spcBef>
              <a:spcAft>
                <a:spcPts val="0"/>
              </a:spcAft>
              <a:buClr>
                <a:schemeClr val="accent3"/>
              </a:buClr>
              <a:buSzPts val="2400"/>
              <a:buFont typeface="PT Serif"/>
              <a:buChar char="○"/>
              <a:defRPr sz="2400">
                <a:solidFill>
                  <a:schemeClr val="dk1"/>
                </a:solidFill>
                <a:latin typeface="PT Serif"/>
                <a:ea typeface="PT Serif"/>
                <a:cs typeface="PT Serif"/>
                <a:sym typeface="PT Serif"/>
              </a:defRPr>
            </a:lvl3pPr>
            <a:lvl4pPr marL="1828800" lvl="3"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4pPr>
            <a:lvl5pPr marL="2286000" lvl="4"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5pPr>
            <a:lvl6pPr marL="2743200" lvl="5"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6pPr>
            <a:lvl7pPr marL="3200400" lvl="6"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7pPr>
            <a:lvl8pPr marL="3657600" lvl="7"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8pPr>
            <a:lvl9pPr marL="4114800" lvl="8"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9pPr>
          </a:lstStyle>
          <a:p>
            <a:endParaRPr/>
          </a:p>
        </p:txBody>
      </p:sp>
      <p:sp>
        <p:nvSpPr>
          <p:cNvPr id="8" name="Google Shape;8;p1"/>
          <p:cNvSpPr txBox="1">
            <a:spLocks noGrp="1"/>
          </p:cNvSpPr>
          <p:nvPr>
            <p:ph type="sldNum" idx="12"/>
          </p:nvPr>
        </p:nvSpPr>
        <p:spPr>
          <a:xfrm>
            <a:off x="4297650" y="4749851"/>
            <a:ext cx="548700" cy="393600"/>
          </a:xfrm>
          <a:prstGeom prst="rect">
            <a:avLst/>
          </a:prstGeom>
          <a:noFill/>
          <a:ln>
            <a:noFill/>
          </a:ln>
        </p:spPr>
        <p:txBody>
          <a:bodyPr spcFirstLastPara="1" wrap="square" lIns="91425" tIns="91425" rIns="91425" bIns="91425" anchor="t" anchorCtr="0">
            <a:noAutofit/>
          </a:bodyPr>
          <a:lstStyle>
            <a:lvl1pPr lvl="0" algn="ctr">
              <a:buNone/>
              <a:defRPr sz="1300">
                <a:solidFill>
                  <a:schemeClr val="accent1"/>
                </a:solidFill>
                <a:latin typeface="PT Serif"/>
                <a:ea typeface="PT Serif"/>
                <a:cs typeface="PT Serif"/>
                <a:sym typeface="PT Serif"/>
              </a:defRPr>
            </a:lvl1pPr>
            <a:lvl2pPr lvl="1" algn="ctr">
              <a:buNone/>
              <a:defRPr sz="1300">
                <a:solidFill>
                  <a:schemeClr val="accent1"/>
                </a:solidFill>
                <a:latin typeface="PT Serif"/>
                <a:ea typeface="PT Serif"/>
                <a:cs typeface="PT Serif"/>
                <a:sym typeface="PT Serif"/>
              </a:defRPr>
            </a:lvl2pPr>
            <a:lvl3pPr lvl="2" algn="ctr">
              <a:buNone/>
              <a:defRPr sz="1300">
                <a:solidFill>
                  <a:schemeClr val="accent1"/>
                </a:solidFill>
                <a:latin typeface="PT Serif"/>
                <a:ea typeface="PT Serif"/>
                <a:cs typeface="PT Serif"/>
                <a:sym typeface="PT Serif"/>
              </a:defRPr>
            </a:lvl3pPr>
            <a:lvl4pPr lvl="3" algn="ctr">
              <a:buNone/>
              <a:defRPr sz="1300">
                <a:solidFill>
                  <a:schemeClr val="accent1"/>
                </a:solidFill>
                <a:latin typeface="PT Serif"/>
                <a:ea typeface="PT Serif"/>
                <a:cs typeface="PT Serif"/>
                <a:sym typeface="PT Serif"/>
              </a:defRPr>
            </a:lvl4pPr>
            <a:lvl5pPr lvl="4" algn="ctr">
              <a:buNone/>
              <a:defRPr sz="1300">
                <a:solidFill>
                  <a:schemeClr val="accent1"/>
                </a:solidFill>
                <a:latin typeface="PT Serif"/>
                <a:ea typeface="PT Serif"/>
                <a:cs typeface="PT Serif"/>
                <a:sym typeface="PT Serif"/>
              </a:defRPr>
            </a:lvl5pPr>
            <a:lvl6pPr lvl="5" algn="ctr">
              <a:buNone/>
              <a:defRPr sz="1300">
                <a:solidFill>
                  <a:schemeClr val="accent1"/>
                </a:solidFill>
                <a:latin typeface="PT Serif"/>
                <a:ea typeface="PT Serif"/>
                <a:cs typeface="PT Serif"/>
                <a:sym typeface="PT Serif"/>
              </a:defRPr>
            </a:lvl6pPr>
            <a:lvl7pPr lvl="6" algn="ctr">
              <a:buNone/>
              <a:defRPr sz="1300">
                <a:solidFill>
                  <a:schemeClr val="accent1"/>
                </a:solidFill>
                <a:latin typeface="PT Serif"/>
                <a:ea typeface="PT Serif"/>
                <a:cs typeface="PT Serif"/>
                <a:sym typeface="PT Serif"/>
              </a:defRPr>
            </a:lvl7pPr>
            <a:lvl8pPr lvl="7" algn="ctr">
              <a:buNone/>
              <a:defRPr sz="1300">
                <a:solidFill>
                  <a:schemeClr val="accent1"/>
                </a:solidFill>
                <a:latin typeface="PT Serif"/>
                <a:ea typeface="PT Serif"/>
                <a:cs typeface="PT Serif"/>
                <a:sym typeface="PT Serif"/>
              </a:defRPr>
            </a:lvl8pPr>
            <a:lvl9pPr lvl="8" algn="ctr">
              <a:buNone/>
              <a:defRPr sz="1300">
                <a:solidFill>
                  <a:schemeClr val="accent1"/>
                </a:solidFill>
                <a:latin typeface="PT Serif"/>
                <a:ea typeface="PT Serif"/>
                <a:cs typeface="PT Serif"/>
                <a:sym typeface="PT Serif"/>
              </a:defRPr>
            </a:lvl9pPr>
          </a:lstStyle>
          <a:p>
            <a:pPr marL="0" lvl="0" indent="0" algn="ct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6" r:id="rId3"/>
    <p:sldLayoutId id="2147483658"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microsoft.com/office/2007/relationships/hdphoto" Target="../media/hdphoto5.wdp"/></Relationships>
</file>

<file path=ppt/slides/_rels/slide10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microsoft.com/office/2007/relationships/hdphoto" Target="../media/hdphoto6.wdp"/></Relationships>
</file>

<file path=ppt/slides/_rels/slide10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0.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26.png"/></Relationships>
</file>

<file path=ppt/slides/_rels/slide1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6.png"/><Relationship Id="rId7" Type="http://schemas.openxmlformats.org/officeDocument/2006/relationships/image" Target="../media/image28.png"/><Relationship Id="rId2" Type="http://schemas.openxmlformats.org/officeDocument/2006/relationships/notesSlide" Target="../notesSlides/notesSlide73.xml"/><Relationship Id="rId1" Type="http://schemas.openxmlformats.org/officeDocument/2006/relationships/slideLayout" Target="../slideLayouts/slideLayout2.xml"/><Relationship Id="rId6" Type="http://schemas.openxmlformats.org/officeDocument/2006/relationships/image" Target="../media/image27.png"/><Relationship Id="rId5" Type="http://schemas.microsoft.com/office/2007/relationships/hdphoto" Target="../media/hdphoto2.wdp"/><Relationship Id="rId4" Type="http://schemas.openxmlformats.org/officeDocument/2006/relationships/image" Target="../media/image7.png"/></Relationships>
</file>

<file path=ppt/slides/_rels/slide11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28.png"/><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microsoft.com/office/2007/relationships/hdphoto" Target="../media/hdphoto2.wdp"/></Relationships>
</file>

<file path=ppt/slides/_rels/slide1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chart" Target="../charts/chart11.xml"/><Relationship Id="rId1" Type="http://schemas.openxmlformats.org/officeDocument/2006/relationships/slideLayout" Target="../slideLayouts/slideLayout3.xml"/><Relationship Id="rId6" Type="http://schemas.microsoft.com/office/2007/relationships/hdphoto" Target="../media/hdphoto4.wdp"/><Relationship Id="rId5" Type="http://schemas.openxmlformats.org/officeDocument/2006/relationships/image" Target="../media/image13.png"/><Relationship Id="rId4" Type="http://schemas.openxmlformats.org/officeDocument/2006/relationships/image" Target="../media/image12.png"/></Relationships>
</file>

<file path=ppt/slides/_rels/slide1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8" Type="http://schemas.openxmlformats.org/officeDocument/2006/relationships/chart" Target="../charts/chart15.xml"/><Relationship Id="rId3" Type="http://schemas.openxmlformats.org/officeDocument/2006/relationships/chart" Target="../charts/chart13.xml"/><Relationship Id="rId7" Type="http://schemas.openxmlformats.org/officeDocument/2006/relationships/chart" Target="../charts/chart14.xml"/><Relationship Id="rId2" Type="http://schemas.openxmlformats.org/officeDocument/2006/relationships/notesSlide" Target="../notesSlides/notesSlide80.xml"/><Relationship Id="rId1" Type="http://schemas.openxmlformats.org/officeDocument/2006/relationships/slideLayout" Target="../slideLayouts/slideLayout3.xml"/><Relationship Id="rId6" Type="http://schemas.microsoft.com/office/2007/relationships/hdphoto" Target="../media/hdphoto4.wdp"/><Relationship Id="rId5" Type="http://schemas.openxmlformats.org/officeDocument/2006/relationships/image" Target="../media/image13.png"/><Relationship Id="rId4" Type="http://schemas.openxmlformats.org/officeDocument/2006/relationships/image" Target="../media/image12.png"/></Relationships>
</file>

<file path=ppt/slides/_rels/slide124.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chart" Target="../charts/chart16.xml"/><Relationship Id="rId1" Type="http://schemas.openxmlformats.org/officeDocument/2006/relationships/slideLayout" Target="../slideLayouts/slideLayout3.xml"/><Relationship Id="rId6" Type="http://schemas.microsoft.com/office/2007/relationships/hdphoto" Target="../media/hdphoto4.wdp"/><Relationship Id="rId5" Type="http://schemas.openxmlformats.org/officeDocument/2006/relationships/image" Target="../media/image13.png"/><Relationship Id="rId4" Type="http://schemas.openxmlformats.org/officeDocument/2006/relationships/image" Target="../media/image12.png"/></Relationships>
</file>

<file path=ppt/slides/_rels/slide1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2.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3.xml"/><Relationship Id="rId4" Type="http://schemas.microsoft.com/office/2007/relationships/hdphoto" Target="../media/hdphoto2.wdp"/></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3.xml"/><Relationship Id="rId1" Type="http://schemas.openxmlformats.org/officeDocument/2006/relationships/slideLayout" Target="../slideLayouts/slideLayout2.xml"/><Relationship Id="rId6" Type="http://schemas.openxmlformats.org/officeDocument/2006/relationships/image" Target="../media/image32.svg"/><Relationship Id="rId5" Type="http://schemas.openxmlformats.org/officeDocument/2006/relationships/image" Target="../media/image31.png"/><Relationship Id="rId4" Type="http://schemas.microsoft.com/office/2007/relationships/hdphoto" Target="../media/hdphoto7.wdp"/></Relationships>
</file>

<file path=ppt/slides/_rels/slide1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4.xml"/><Relationship Id="rId1" Type="http://schemas.openxmlformats.org/officeDocument/2006/relationships/slideLayout" Target="../slideLayouts/slideLayout2.xml"/><Relationship Id="rId4" Type="http://schemas.microsoft.com/office/2007/relationships/hdphoto" Target="../media/hdphoto7.wdp"/></Relationships>
</file>

<file path=ppt/slides/_rels/slide1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5.xml"/><Relationship Id="rId1" Type="http://schemas.openxmlformats.org/officeDocument/2006/relationships/slideLayout" Target="../slideLayouts/slideLayout2.xml"/><Relationship Id="rId6" Type="http://schemas.openxmlformats.org/officeDocument/2006/relationships/image" Target="../media/image32.svg"/><Relationship Id="rId5" Type="http://schemas.openxmlformats.org/officeDocument/2006/relationships/image" Target="../media/image31.png"/><Relationship Id="rId4" Type="http://schemas.microsoft.com/office/2007/relationships/hdphoto" Target="../media/hdphoto7.wdp"/></Relationships>
</file>

<file path=ppt/slides/_rels/slide1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6.xml"/><Relationship Id="rId1" Type="http://schemas.openxmlformats.org/officeDocument/2006/relationships/slideLayout" Target="../slideLayouts/slideLayout2.xml"/><Relationship Id="rId6" Type="http://schemas.openxmlformats.org/officeDocument/2006/relationships/image" Target="../media/image32.svg"/><Relationship Id="rId5" Type="http://schemas.openxmlformats.org/officeDocument/2006/relationships/image" Target="../media/image31.png"/><Relationship Id="rId4" Type="http://schemas.microsoft.com/office/2007/relationships/hdphoto" Target="../media/hdphoto7.wdp"/></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15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15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15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15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93.xml"/><Relationship Id="rId1" Type="http://schemas.openxmlformats.org/officeDocument/2006/relationships/slideLayout" Target="../slideLayouts/slideLayout2.xml"/><Relationship Id="rId5" Type="http://schemas.openxmlformats.org/officeDocument/2006/relationships/image" Target="../media/image36.svg"/><Relationship Id="rId4" Type="http://schemas.openxmlformats.org/officeDocument/2006/relationships/image" Target="../media/image35.png"/></Relationships>
</file>

<file path=ppt/slides/_rels/slide15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94.xml"/><Relationship Id="rId1" Type="http://schemas.openxmlformats.org/officeDocument/2006/relationships/slideLayout" Target="../slideLayouts/slideLayout2.xml"/><Relationship Id="rId5" Type="http://schemas.openxmlformats.org/officeDocument/2006/relationships/image" Target="../media/image36.svg"/><Relationship Id="rId4" Type="http://schemas.openxmlformats.org/officeDocument/2006/relationships/image" Target="../media/image35.png"/></Relationships>
</file>

<file path=ppt/slides/_rels/slide15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6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8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0.xml"/><Relationship Id="rId1" Type="http://schemas.openxmlformats.org/officeDocument/2006/relationships/slideLayout" Target="../slideLayouts/slideLayout3.xml"/><Relationship Id="rId5" Type="http://schemas.microsoft.com/office/2007/relationships/hdphoto" Target="../media/hdphoto2.wdp"/><Relationship Id="rId4" Type="http://schemas.openxmlformats.org/officeDocument/2006/relationships/image" Target="../media/image7.png"/></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jp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203.xml.rels><?xml version="1.0" encoding="UTF-8" standalone="yes"?>
<Relationships xmlns="http://schemas.openxmlformats.org/package/2006/relationships"><Relationship Id="rId3" Type="http://schemas.openxmlformats.org/officeDocument/2006/relationships/hyperlink" Target="https://cdishop.github.io/diss.appendix/" TargetMode="External"/><Relationship Id="rId2" Type="http://schemas.openxmlformats.org/officeDocument/2006/relationships/notesSlide" Target="../notesSlides/notesSlide131.xml"/><Relationship Id="rId1" Type="http://schemas.openxmlformats.org/officeDocument/2006/relationships/slideLayout" Target="../slideLayouts/slideLayout1.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1.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133.xml"/><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134.xml"/><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6.png"/></Relationships>
</file>

<file path=ppt/slides/_rels/slide21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2" Type="http://schemas.openxmlformats.org/officeDocument/2006/relationships/hyperlink" Target="https://github.com/rmcelreath/rethinking/issues/15" TargetMode="External"/><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6.png"/></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33.png"/><Relationship Id="rId1" Type="http://schemas.openxmlformats.org/officeDocument/2006/relationships/slideLayout" Target="../slideLayouts/slideLayout2.xml"/><Relationship Id="rId4" Type="http://schemas.microsoft.com/office/2007/relationships/hdphoto" Target="../media/hdphoto8.wdp"/></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3.xml"/><Relationship Id="rId5" Type="http://schemas.microsoft.com/office/2007/relationships/hdphoto" Target="../media/hdphoto2.wdp"/><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4.jp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jp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5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microsoft.com/office/2007/relationships/hdphoto" Target="../media/hdphoto3.wdp"/></Relationships>
</file>

<file path=ppt/slides/_rels/slide5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microsoft.com/office/2007/relationships/hdphoto" Target="../media/hdphoto4.wdp"/></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6.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chart" Target="../charts/chart2.xml"/></Relationships>
</file>

<file path=ppt/slides/_rels/slide8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7.xml"/><Relationship Id="rId1" Type="http://schemas.openxmlformats.org/officeDocument/2006/relationships/slideLayout" Target="../slideLayouts/slideLayout2.xml"/><Relationship Id="rId5" Type="http://schemas.openxmlformats.org/officeDocument/2006/relationships/chart" Target="../charts/chart4.xml"/><Relationship Id="rId4" Type="http://schemas.openxmlformats.org/officeDocument/2006/relationships/chart" Target="../charts/chart3.xml"/></Relationships>
</file>

<file path=ppt/slides/_rels/slide8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8.xml"/><Relationship Id="rId1" Type="http://schemas.openxmlformats.org/officeDocument/2006/relationships/slideLayout" Target="../slideLayouts/slideLayout2.xml"/><Relationship Id="rId5" Type="http://schemas.openxmlformats.org/officeDocument/2006/relationships/chart" Target="../charts/chart6.xml"/><Relationship Id="rId4" Type="http://schemas.openxmlformats.org/officeDocument/2006/relationships/chart" Target="../charts/chart5.xml"/></Relationships>
</file>

<file path=ppt/slides/_rels/slide8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9.xml"/><Relationship Id="rId1" Type="http://schemas.openxmlformats.org/officeDocument/2006/relationships/slideLayout" Target="../slideLayouts/slideLayout2.xml"/><Relationship Id="rId5" Type="http://schemas.openxmlformats.org/officeDocument/2006/relationships/chart" Target="../charts/chart8.xml"/><Relationship Id="rId4" Type="http://schemas.openxmlformats.org/officeDocument/2006/relationships/chart" Target="../charts/chart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microsoft.com/office/2007/relationships/hdphoto" Target="../media/hdphoto4.wdp"/></Relationships>
</file>

<file path=ppt/slides/_rels/slide98.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3.xml"/><Relationship Id="rId6" Type="http://schemas.microsoft.com/office/2007/relationships/hdphoto" Target="../media/hdphoto4.wdp"/><Relationship Id="rId5" Type="http://schemas.openxmlformats.org/officeDocument/2006/relationships/image" Target="../media/image13.png"/><Relationship Id="rId4" Type="http://schemas.openxmlformats.org/officeDocument/2006/relationships/image" Target="../media/image12.png"/></Relationships>
</file>

<file path=ppt/slides/_rels/slide9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6F58F9E6-DC64-1145-B91C-1DCCB65D3A03}"/>
              </a:ext>
            </a:extLst>
          </p:cNvPr>
          <p:cNvPicPr>
            <a:picLocks noChangeAspect="1"/>
          </p:cNvPicPr>
          <p:nvPr/>
        </p:nvPicPr>
        <p:blipFill>
          <a:blip r:embed="rId3">
            <a:biLevel thresh="75000"/>
          </a:blip>
          <a:stretch>
            <a:fillRect/>
          </a:stretch>
        </p:blipFill>
        <p:spPr>
          <a:xfrm>
            <a:off x="8487677" y="4535865"/>
            <a:ext cx="437646" cy="504387"/>
          </a:xfrm>
          <a:prstGeom prst="rect">
            <a:avLst/>
          </a:prstGeom>
        </p:spPr>
      </p:pic>
      <p:sp>
        <p:nvSpPr>
          <p:cNvPr id="131" name="Google Shape;131;p17"/>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a:t>
            </a:r>
            <a:endParaRPr dirty="0"/>
          </a:p>
        </p:txBody>
      </p:sp>
      <p:sp>
        <p:nvSpPr>
          <p:cNvPr id="100" name="Google Shape;100;p17"/>
          <p:cNvSpPr txBox="1">
            <a:spLocks noGrp="1"/>
          </p:cNvSpPr>
          <p:nvPr>
            <p:ph type="ctrTitle" idx="4294967295"/>
          </p:nvPr>
        </p:nvSpPr>
        <p:spPr>
          <a:xfrm>
            <a:off x="95001" y="3808413"/>
            <a:ext cx="7839075" cy="4127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6600" b="0" dirty="0">
                <a:latin typeface="PT Serif" panose="020A0603040505020204" pitchFamily="18" charset="77"/>
                <a:ea typeface="Brush Script MT" panose="03060802040406070304" pitchFamily="66" charset="-122"/>
                <a:cs typeface="Brush Script MT" panose="03060802040406070304" pitchFamily="66" charset="-122"/>
              </a:rPr>
              <a:t>Leaps Of Inference</a:t>
            </a:r>
            <a:endParaRPr sz="6600" b="0" dirty="0">
              <a:latin typeface="PT Serif" panose="020A0603040505020204" pitchFamily="18" charset="77"/>
              <a:ea typeface="Brush Script MT" panose="03060802040406070304" pitchFamily="66" charset="-122"/>
              <a:cs typeface="Brush Script MT" panose="03060802040406070304" pitchFamily="66" charset="-122"/>
            </a:endParaRPr>
          </a:p>
        </p:txBody>
      </p:sp>
      <p:sp>
        <p:nvSpPr>
          <p:cNvPr id="51" name="Google Shape;101;p17">
            <a:extLst>
              <a:ext uri="{FF2B5EF4-FFF2-40B4-BE49-F238E27FC236}">
                <a16:creationId xmlns:a16="http://schemas.microsoft.com/office/drawing/2014/main" id="{1A5D8AC7-C31D-4F40-BA25-5AF2A8D68897}"/>
              </a:ext>
            </a:extLst>
          </p:cNvPr>
          <p:cNvSpPr txBox="1">
            <a:spLocks/>
          </p:cNvSpPr>
          <p:nvPr/>
        </p:nvSpPr>
        <p:spPr>
          <a:xfrm>
            <a:off x="6178542" y="4663867"/>
            <a:ext cx="2279533" cy="57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9pPr>
          </a:lstStyle>
          <a:p>
            <a:pPr marL="0" indent="0"/>
            <a:r>
              <a:rPr lang="en-US" sz="1600" i="0" dirty="0"/>
              <a:t>Christopher R. Dishop</a:t>
            </a:r>
          </a:p>
        </p:txBody>
      </p:sp>
      <p:sp>
        <p:nvSpPr>
          <p:cNvPr id="2" name="TextBox 1">
            <a:extLst>
              <a:ext uri="{FF2B5EF4-FFF2-40B4-BE49-F238E27FC236}">
                <a16:creationId xmlns:a16="http://schemas.microsoft.com/office/drawing/2014/main" id="{A720FD86-C360-0A4F-8029-C0C9EC8EDC11}"/>
              </a:ext>
            </a:extLst>
          </p:cNvPr>
          <p:cNvSpPr txBox="1"/>
          <p:nvPr/>
        </p:nvSpPr>
        <p:spPr>
          <a:xfrm>
            <a:off x="521641" y="4042110"/>
            <a:ext cx="7419019" cy="400110"/>
          </a:xfrm>
          <a:prstGeom prst="rect">
            <a:avLst/>
          </a:prstGeom>
          <a:noFill/>
        </p:spPr>
        <p:txBody>
          <a:bodyPr wrap="none" rtlCol="0">
            <a:spAutoFit/>
          </a:bodyPr>
          <a:lstStyle/>
          <a:p>
            <a:r>
              <a:rPr lang="en-US" sz="2000" b="1" dirty="0">
                <a:latin typeface="PT Serif" panose="020A0603040505020204" pitchFamily="18" charset="77"/>
                <a:ea typeface="Brush Script MT" panose="03060802040406070304" pitchFamily="66" charset="-122"/>
                <a:cs typeface="Brush Script MT" panose="03060802040406070304" pitchFamily="66" charset="-122"/>
              </a:rPr>
              <a:t>In the scientific investigation of cooperation and dynamics</a:t>
            </a:r>
            <a:endParaRPr lang="en-US" sz="2000" b="1" dirty="0">
              <a:latin typeface="PT Serif" panose="020A0603040505020204" pitchFamily="18" charset="77"/>
            </a:endParaRPr>
          </a:p>
        </p:txBody>
      </p:sp>
      <p:pic>
        <p:nvPicPr>
          <p:cNvPr id="5" name="Picture 4" descr="A picture containing text, book&#10;&#10;Description automatically generated">
            <a:extLst>
              <a:ext uri="{FF2B5EF4-FFF2-40B4-BE49-F238E27FC236}">
                <a16:creationId xmlns:a16="http://schemas.microsoft.com/office/drawing/2014/main" id="{FC41CCA2-6D53-E04D-8F38-7A4C33C05EC8}"/>
              </a:ext>
            </a:extLst>
          </p:cNvPr>
          <p:cNvPicPr>
            <a:picLocks noChangeAspect="1"/>
          </p:cNvPicPr>
          <p:nvPr/>
        </p:nvPicPr>
        <p:blipFill rotWithShape="1">
          <a:blip r:embed="rId4">
            <a:alphaModFix amt="5000"/>
          </a:blip>
          <a:srcRect b="29950"/>
          <a:stretch/>
        </p:blipFill>
        <p:spPr>
          <a:xfrm>
            <a:off x="5947013" y="0"/>
            <a:ext cx="3189090" cy="3160365"/>
          </a:xfrm>
          <a:prstGeom prst="rect">
            <a:avLst/>
          </a:prstGeom>
        </p:spPr>
      </p:pic>
      <p:pic>
        <p:nvPicPr>
          <p:cNvPr id="7" name="Picture 6" descr="Diagram&#10;&#10;Description automatically generated with low confidence">
            <a:extLst>
              <a:ext uri="{FF2B5EF4-FFF2-40B4-BE49-F238E27FC236}">
                <a16:creationId xmlns:a16="http://schemas.microsoft.com/office/drawing/2014/main" id="{6089299D-137A-0C4A-86FF-9BDC390ED994}"/>
              </a:ext>
            </a:extLst>
          </p:cNvPr>
          <p:cNvPicPr>
            <a:picLocks noChangeAspect="1"/>
          </p:cNvPicPr>
          <p:nvPr/>
        </p:nvPicPr>
        <p:blipFill rotWithShape="1">
          <a:blip r:embed="rId5">
            <a:alphaModFix amt="5000"/>
          </a:blip>
          <a:srcRect t="16816" b="36111"/>
          <a:stretch/>
        </p:blipFill>
        <p:spPr>
          <a:xfrm>
            <a:off x="7896" y="-9267"/>
            <a:ext cx="5929765" cy="3169632"/>
          </a:xfrm>
          <a:prstGeom prst="rect">
            <a:avLst/>
          </a:prstGeom>
        </p:spPr>
      </p:pic>
    </p:spTree>
    <p:extLst>
      <p:ext uri="{BB962C8B-B14F-4D97-AF65-F5344CB8AC3E}">
        <p14:creationId xmlns:p14="http://schemas.microsoft.com/office/powerpoint/2010/main" val="18467750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10</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PT Serif" panose="020A0603040505020204" pitchFamily="18" charset="77"/>
              </a:rPr>
              <a:t>Cooperation</a:t>
            </a:r>
          </a:p>
        </p:txBody>
      </p:sp>
      <p:sp>
        <p:nvSpPr>
          <p:cNvPr id="17" name="Oval 16">
            <a:extLst>
              <a:ext uri="{FF2B5EF4-FFF2-40B4-BE49-F238E27FC236}">
                <a16:creationId xmlns:a16="http://schemas.microsoft.com/office/drawing/2014/main" id="{7D44DAD6-5585-5A44-A720-BBE349EDDF3B}"/>
              </a:ext>
            </a:extLst>
          </p:cNvPr>
          <p:cNvSpPr/>
          <p:nvPr/>
        </p:nvSpPr>
        <p:spPr>
          <a:xfrm>
            <a:off x="3154420" y="2173832"/>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Dynamics</a:t>
            </a:r>
          </a:p>
        </p:txBody>
      </p:sp>
    </p:spTree>
    <p:extLst>
      <p:ext uri="{BB962C8B-B14F-4D97-AF65-F5344CB8AC3E}">
        <p14:creationId xmlns:p14="http://schemas.microsoft.com/office/powerpoint/2010/main" val="402088523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shape&#10;&#10;Description automatically generated">
            <a:extLst>
              <a:ext uri="{FF2B5EF4-FFF2-40B4-BE49-F238E27FC236}">
                <a16:creationId xmlns:a16="http://schemas.microsoft.com/office/drawing/2014/main" id="{7BBC3190-9E86-EB48-B5D1-FF6070121FFE}"/>
              </a:ext>
            </a:extLst>
          </p:cNvPr>
          <p:cNvPicPr>
            <a:picLocks noChangeAspect="1"/>
          </p:cNvPicPr>
          <p:nvPr/>
        </p:nvPicPr>
        <p:blipFill>
          <a:blip r:embed="rId2"/>
          <a:stretch>
            <a:fillRect/>
          </a:stretch>
        </p:blipFill>
        <p:spPr>
          <a:xfrm>
            <a:off x="2191807" y="250202"/>
            <a:ext cx="1371599" cy="13716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4C7D3270-FAEB-6F46-ABF3-B5EBD88AC8B0}"/>
              </a:ext>
            </a:extLst>
          </p:cNvPr>
          <p:cNvPicPr>
            <a:picLocks noChangeAspect="1"/>
          </p:cNvPicPr>
          <p:nvPr/>
        </p:nvPicPr>
        <p:blipFill>
          <a:blip r:embed="rId3">
            <a:duotone>
              <a:prstClr val="black"/>
              <a:srgbClr val="C00000">
                <a:tint val="45000"/>
                <a:satMod val="400000"/>
              </a:srgbClr>
            </a:duotone>
            <a:extLst>
              <a:ext uri="{BEBA8EAE-BF5A-486C-A8C5-ECC9F3942E4B}">
                <a14:imgProps xmlns:a14="http://schemas.microsoft.com/office/drawing/2010/main">
                  <a14:imgLayer r:embed="rId4">
                    <a14:imgEffect>
                      <a14:artisticPhotocopy/>
                    </a14:imgEffect>
                    <a14:imgEffect>
                      <a14:saturation sat="0"/>
                    </a14:imgEffect>
                  </a14:imgLayer>
                </a14:imgProps>
              </a:ext>
            </a:extLst>
          </a:blip>
          <a:stretch>
            <a:fillRect/>
          </a:stretch>
        </p:blipFill>
        <p:spPr>
          <a:xfrm>
            <a:off x="5576564" y="2242291"/>
            <a:ext cx="1375631" cy="1375632"/>
          </a:xfrm>
          <a:prstGeom prst="rect">
            <a:avLst/>
          </a:prstGeom>
        </p:spPr>
      </p:pic>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100</a:t>
            </a:fld>
            <a:endParaRPr lang="en" dirty="0"/>
          </a:p>
        </p:txBody>
      </p:sp>
      <p:sp>
        <p:nvSpPr>
          <p:cNvPr id="11" name="Freeform 10">
            <a:extLst>
              <a:ext uri="{FF2B5EF4-FFF2-40B4-BE49-F238E27FC236}">
                <a16:creationId xmlns:a16="http://schemas.microsoft.com/office/drawing/2014/main" id="{FD9B2DD4-1A95-9747-B573-422317DAE3C1}"/>
              </a:ext>
            </a:extLst>
          </p:cNvPr>
          <p:cNvSpPr/>
          <p:nvPr/>
        </p:nvSpPr>
        <p:spPr>
          <a:xfrm>
            <a:off x="1699846" y="1747158"/>
            <a:ext cx="2355519" cy="2648200"/>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nvGrpSpPr>
          <p:cNvPr id="9" name="Group 8">
            <a:extLst>
              <a:ext uri="{FF2B5EF4-FFF2-40B4-BE49-F238E27FC236}">
                <a16:creationId xmlns:a16="http://schemas.microsoft.com/office/drawing/2014/main" id="{53746DAB-FA2C-6F4F-80D2-A5620141E9DB}"/>
              </a:ext>
            </a:extLst>
          </p:cNvPr>
          <p:cNvGrpSpPr/>
          <p:nvPr/>
        </p:nvGrpSpPr>
        <p:grpSpPr>
          <a:xfrm>
            <a:off x="5978822" y="2612345"/>
            <a:ext cx="571113" cy="603302"/>
            <a:chOff x="5037832" y="2494736"/>
            <a:chExt cx="169421" cy="178970"/>
          </a:xfrm>
          <a:solidFill>
            <a:schemeClr val="accent1">
              <a:alpha val="73000"/>
            </a:schemeClr>
          </a:solidFill>
        </p:grpSpPr>
        <p:sp>
          <p:nvSpPr>
            <p:cNvPr id="10" name="Freeform 16">
              <a:extLst>
                <a:ext uri="{FF2B5EF4-FFF2-40B4-BE49-F238E27FC236}">
                  <a16:creationId xmlns:a16="http://schemas.microsoft.com/office/drawing/2014/main" id="{8D9F4D00-0740-D744-B3D5-EB6FA718329E}"/>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Freeform 17">
              <a:extLst>
                <a:ext uri="{FF2B5EF4-FFF2-40B4-BE49-F238E27FC236}">
                  <a16:creationId xmlns:a16="http://schemas.microsoft.com/office/drawing/2014/main" id="{2D6F3A7A-94BE-9640-ACAB-BCE7A93E2DE7}"/>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3" name="Group 12">
            <a:extLst>
              <a:ext uri="{FF2B5EF4-FFF2-40B4-BE49-F238E27FC236}">
                <a16:creationId xmlns:a16="http://schemas.microsoft.com/office/drawing/2014/main" id="{BEAFD43E-AB29-C045-AF7E-E51947A8FCF6}"/>
              </a:ext>
            </a:extLst>
          </p:cNvPr>
          <p:cNvGrpSpPr/>
          <p:nvPr/>
        </p:nvGrpSpPr>
        <p:grpSpPr>
          <a:xfrm>
            <a:off x="2592048" y="634351"/>
            <a:ext cx="571113" cy="603302"/>
            <a:chOff x="5037832" y="2494736"/>
            <a:chExt cx="169421" cy="178970"/>
          </a:xfrm>
          <a:solidFill>
            <a:schemeClr val="tx1">
              <a:alpha val="79000"/>
            </a:schemeClr>
          </a:solidFill>
        </p:grpSpPr>
        <p:sp>
          <p:nvSpPr>
            <p:cNvPr id="14" name="Freeform 16">
              <a:extLst>
                <a:ext uri="{FF2B5EF4-FFF2-40B4-BE49-F238E27FC236}">
                  <a16:creationId xmlns:a16="http://schemas.microsoft.com/office/drawing/2014/main" id="{BA9F4E78-4F5A-0840-B8AA-618FD15785EA}"/>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Freeform 17">
              <a:extLst>
                <a:ext uri="{FF2B5EF4-FFF2-40B4-BE49-F238E27FC236}">
                  <a16:creationId xmlns:a16="http://schemas.microsoft.com/office/drawing/2014/main" id="{8BA3E341-E832-7C49-9C0E-825740B00154}"/>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89209387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shape&#10;&#10;Description automatically generated">
            <a:extLst>
              <a:ext uri="{FF2B5EF4-FFF2-40B4-BE49-F238E27FC236}">
                <a16:creationId xmlns:a16="http://schemas.microsoft.com/office/drawing/2014/main" id="{7BBC3190-9E86-EB48-B5D1-FF6070121FFE}"/>
              </a:ext>
            </a:extLst>
          </p:cNvPr>
          <p:cNvPicPr>
            <a:picLocks noChangeAspect="1"/>
          </p:cNvPicPr>
          <p:nvPr/>
        </p:nvPicPr>
        <p:blipFill>
          <a:blip r:embed="rId2"/>
          <a:stretch>
            <a:fillRect/>
          </a:stretch>
        </p:blipFill>
        <p:spPr>
          <a:xfrm>
            <a:off x="2191807" y="250202"/>
            <a:ext cx="1371599" cy="13716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4C7D3270-FAEB-6F46-ABF3-B5EBD88AC8B0}"/>
              </a:ext>
            </a:extLst>
          </p:cNvPr>
          <p:cNvPicPr>
            <a:picLocks noChangeAspect="1"/>
          </p:cNvPicPr>
          <p:nvPr/>
        </p:nvPicPr>
        <p:blipFill>
          <a:blip r:embed="rId3">
            <a:duotone>
              <a:prstClr val="black"/>
              <a:srgbClr val="C00000">
                <a:tint val="45000"/>
                <a:satMod val="400000"/>
              </a:srgbClr>
            </a:duotone>
            <a:extLst>
              <a:ext uri="{BEBA8EAE-BF5A-486C-A8C5-ECC9F3942E4B}">
                <a14:imgProps xmlns:a14="http://schemas.microsoft.com/office/drawing/2010/main">
                  <a14:imgLayer r:embed="rId4">
                    <a14:imgEffect>
                      <a14:artisticPhotocopy/>
                    </a14:imgEffect>
                    <a14:imgEffect>
                      <a14:saturation sat="0"/>
                    </a14:imgEffect>
                  </a14:imgLayer>
                </a14:imgProps>
              </a:ext>
            </a:extLst>
          </a:blip>
          <a:stretch>
            <a:fillRect/>
          </a:stretch>
        </p:blipFill>
        <p:spPr>
          <a:xfrm>
            <a:off x="5576564" y="2242291"/>
            <a:ext cx="1375631" cy="1375632"/>
          </a:xfrm>
          <a:prstGeom prst="rect">
            <a:avLst/>
          </a:prstGeom>
        </p:spPr>
      </p:pic>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101</a:t>
            </a:fld>
            <a:endParaRPr lang="en" dirty="0"/>
          </a:p>
        </p:txBody>
      </p:sp>
      <p:sp>
        <p:nvSpPr>
          <p:cNvPr id="11" name="Freeform 10">
            <a:extLst>
              <a:ext uri="{FF2B5EF4-FFF2-40B4-BE49-F238E27FC236}">
                <a16:creationId xmlns:a16="http://schemas.microsoft.com/office/drawing/2014/main" id="{FD9B2DD4-1A95-9747-B573-422317DAE3C1}"/>
              </a:ext>
            </a:extLst>
          </p:cNvPr>
          <p:cNvSpPr/>
          <p:nvPr/>
        </p:nvSpPr>
        <p:spPr>
          <a:xfrm>
            <a:off x="1699846" y="1747158"/>
            <a:ext cx="2355519" cy="2648200"/>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sp>
        <p:nvSpPr>
          <p:cNvPr id="9" name="TextBox 8">
            <a:extLst>
              <a:ext uri="{FF2B5EF4-FFF2-40B4-BE49-F238E27FC236}">
                <a16:creationId xmlns:a16="http://schemas.microsoft.com/office/drawing/2014/main" id="{9708CF5E-8203-AE46-9134-59C943B93C08}"/>
              </a:ext>
            </a:extLst>
          </p:cNvPr>
          <p:cNvSpPr txBox="1"/>
          <p:nvPr/>
        </p:nvSpPr>
        <p:spPr>
          <a:xfrm>
            <a:off x="2273112" y="4455399"/>
            <a:ext cx="1208985" cy="400110"/>
          </a:xfrm>
          <a:prstGeom prst="rect">
            <a:avLst/>
          </a:prstGeom>
          <a:noFill/>
        </p:spPr>
        <p:txBody>
          <a:bodyPr wrap="none" rtlCol="0">
            <a:spAutoFit/>
          </a:bodyPr>
          <a:lstStyle/>
          <a:p>
            <a:r>
              <a:rPr lang="en-US" sz="2000" dirty="0">
                <a:latin typeface="PT Serif" panose="020A0603040505020204" pitchFamily="18" charset="77"/>
              </a:rPr>
              <a:t>Requests</a:t>
            </a:r>
          </a:p>
        </p:txBody>
      </p:sp>
      <p:grpSp>
        <p:nvGrpSpPr>
          <p:cNvPr id="10" name="Group 9">
            <a:extLst>
              <a:ext uri="{FF2B5EF4-FFF2-40B4-BE49-F238E27FC236}">
                <a16:creationId xmlns:a16="http://schemas.microsoft.com/office/drawing/2014/main" id="{94EA9FEB-0E4A-EC47-A0D4-4A24C0B60F46}"/>
              </a:ext>
            </a:extLst>
          </p:cNvPr>
          <p:cNvGrpSpPr/>
          <p:nvPr/>
        </p:nvGrpSpPr>
        <p:grpSpPr>
          <a:xfrm>
            <a:off x="5978822" y="2612345"/>
            <a:ext cx="571113" cy="603302"/>
            <a:chOff x="5037832" y="2494736"/>
            <a:chExt cx="169421" cy="178970"/>
          </a:xfrm>
          <a:solidFill>
            <a:schemeClr val="accent1">
              <a:alpha val="73000"/>
            </a:schemeClr>
          </a:solidFill>
        </p:grpSpPr>
        <p:sp>
          <p:nvSpPr>
            <p:cNvPr id="12" name="Freeform 16">
              <a:extLst>
                <a:ext uri="{FF2B5EF4-FFF2-40B4-BE49-F238E27FC236}">
                  <a16:creationId xmlns:a16="http://schemas.microsoft.com/office/drawing/2014/main" id="{BD1C889C-4BB5-3C45-AD56-E6903547A72F}"/>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17">
              <a:extLst>
                <a:ext uri="{FF2B5EF4-FFF2-40B4-BE49-F238E27FC236}">
                  <a16:creationId xmlns:a16="http://schemas.microsoft.com/office/drawing/2014/main" id="{D422402B-E37C-6242-88FB-6229225E92B5}"/>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4" name="Group 13">
            <a:extLst>
              <a:ext uri="{FF2B5EF4-FFF2-40B4-BE49-F238E27FC236}">
                <a16:creationId xmlns:a16="http://schemas.microsoft.com/office/drawing/2014/main" id="{615E3691-0A04-2143-BFA7-1EF55F38113B}"/>
              </a:ext>
            </a:extLst>
          </p:cNvPr>
          <p:cNvGrpSpPr/>
          <p:nvPr/>
        </p:nvGrpSpPr>
        <p:grpSpPr>
          <a:xfrm>
            <a:off x="2592048" y="634351"/>
            <a:ext cx="571113" cy="603302"/>
            <a:chOff x="5037832" y="2494736"/>
            <a:chExt cx="169421" cy="178970"/>
          </a:xfrm>
          <a:solidFill>
            <a:schemeClr val="tx1">
              <a:alpha val="79000"/>
            </a:schemeClr>
          </a:solidFill>
        </p:grpSpPr>
        <p:sp>
          <p:nvSpPr>
            <p:cNvPr id="15" name="Freeform 16">
              <a:extLst>
                <a:ext uri="{FF2B5EF4-FFF2-40B4-BE49-F238E27FC236}">
                  <a16:creationId xmlns:a16="http://schemas.microsoft.com/office/drawing/2014/main" id="{768231CD-2DBD-AA40-839E-827FD6B60EB6}"/>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17">
              <a:extLst>
                <a:ext uri="{FF2B5EF4-FFF2-40B4-BE49-F238E27FC236}">
                  <a16:creationId xmlns:a16="http://schemas.microsoft.com/office/drawing/2014/main" id="{F1A94995-647A-424D-923B-2DDBAC8920E0}"/>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56629732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102</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Generate sustained help </a:t>
            </a:r>
            <a:r>
              <a:rPr lang="en-US" sz="1200" dirty="0">
                <a:solidFill>
                  <a:schemeClr val="accent6">
                    <a:lumMod val="90000"/>
                  </a:schemeClr>
                </a:solidFill>
                <a:latin typeface="PT Serif" panose="020A0603040505020204" pitchFamily="18" charset="77"/>
              </a:rPr>
              <a:t>with personality and motives held constant</a:t>
            </a:r>
          </a:p>
        </p:txBody>
      </p:sp>
      <p:pic>
        <p:nvPicPr>
          <p:cNvPr id="11" name="Picture 10" descr="A picture containing shape&#10;&#10;Description automatically generated">
            <a:extLst>
              <a:ext uri="{FF2B5EF4-FFF2-40B4-BE49-F238E27FC236}">
                <a16:creationId xmlns:a16="http://schemas.microsoft.com/office/drawing/2014/main" id="{D2BFD201-87E9-8043-8057-CB99DA5176E3}"/>
              </a:ext>
            </a:extLst>
          </p:cNvPr>
          <p:cNvPicPr>
            <a:picLocks noChangeAspect="1"/>
          </p:cNvPicPr>
          <p:nvPr/>
        </p:nvPicPr>
        <p:blipFill>
          <a:blip r:embed="rId2"/>
          <a:stretch>
            <a:fillRect/>
          </a:stretch>
        </p:blipFill>
        <p:spPr>
          <a:xfrm>
            <a:off x="7302472" y="232034"/>
            <a:ext cx="830997" cy="830998"/>
          </a:xfrm>
          <a:prstGeom prst="rect">
            <a:avLst/>
          </a:prstGeom>
        </p:spPr>
      </p:pic>
      <p:sp>
        <p:nvSpPr>
          <p:cNvPr id="16" name="Freeform 15">
            <a:extLst>
              <a:ext uri="{FF2B5EF4-FFF2-40B4-BE49-F238E27FC236}">
                <a16:creationId xmlns:a16="http://schemas.microsoft.com/office/drawing/2014/main" id="{8F4681A0-D483-2742-9EF0-4FCEB8653FAD}"/>
              </a:ext>
            </a:extLst>
          </p:cNvPr>
          <p:cNvSpPr/>
          <p:nvPr/>
        </p:nvSpPr>
        <p:spPr>
          <a:xfrm>
            <a:off x="7437987" y="1139145"/>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spTree>
    <p:extLst>
      <p:ext uri="{BB962C8B-B14F-4D97-AF65-F5344CB8AC3E}">
        <p14:creationId xmlns:p14="http://schemas.microsoft.com/office/powerpoint/2010/main" val="133257566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103</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Generate sustained help </a:t>
            </a:r>
            <a:r>
              <a:rPr lang="en-US" sz="1200" dirty="0">
                <a:solidFill>
                  <a:schemeClr val="accent6">
                    <a:lumMod val="90000"/>
                  </a:schemeClr>
                </a:solidFill>
                <a:latin typeface="PT Serif" panose="020A0603040505020204" pitchFamily="18" charset="77"/>
              </a:rPr>
              <a:t>with personality and motives held constant</a:t>
            </a:r>
          </a:p>
        </p:txBody>
      </p:sp>
      <p:pic>
        <p:nvPicPr>
          <p:cNvPr id="11" name="Picture 10" descr="A picture containing shape&#10;&#10;Description automatically generated">
            <a:extLst>
              <a:ext uri="{FF2B5EF4-FFF2-40B4-BE49-F238E27FC236}">
                <a16:creationId xmlns:a16="http://schemas.microsoft.com/office/drawing/2014/main" id="{D2BFD201-87E9-8043-8057-CB99DA5176E3}"/>
              </a:ext>
            </a:extLst>
          </p:cNvPr>
          <p:cNvPicPr>
            <a:picLocks noChangeAspect="1"/>
          </p:cNvPicPr>
          <p:nvPr/>
        </p:nvPicPr>
        <p:blipFill>
          <a:blip r:embed="rId2"/>
          <a:stretch>
            <a:fillRect/>
          </a:stretch>
        </p:blipFill>
        <p:spPr>
          <a:xfrm>
            <a:off x="7302472" y="232034"/>
            <a:ext cx="830997" cy="830998"/>
          </a:xfrm>
          <a:prstGeom prst="rect">
            <a:avLst/>
          </a:prstGeom>
        </p:spPr>
      </p:pic>
      <p:sp>
        <p:nvSpPr>
          <p:cNvPr id="16" name="Freeform 15">
            <a:extLst>
              <a:ext uri="{FF2B5EF4-FFF2-40B4-BE49-F238E27FC236}">
                <a16:creationId xmlns:a16="http://schemas.microsoft.com/office/drawing/2014/main" id="{8F4681A0-D483-2742-9EF0-4FCEB8653FAD}"/>
              </a:ext>
            </a:extLst>
          </p:cNvPr>
          <p:cNvSpPr/>
          <p:nvPr/>
        </p:nvSpPr>
        <p:spPr>
          <a:xfrm>
            <a:off x="7437987" y="1139145"/>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sp>
        <p:nvSpPr>
          <p:cNvPr id="8" name="TextBox 7">
            <a:extLst>
              <a:ext uri="{FF2B5EF4-FFF2-40B4-BE49-F238E27FC236}">
                <a16:creationId xmlns:a16="http://schemas.microsoft.com/office/drawing/2014/main" id="{A4FF491A-B4E9-8041-8F0A-33767EAD16B6}"/>
              </a:ext>
            </a:extLst>
          </p:cNvPr>
          <p:cNvSpPr txBox="1"/>
          <p:nvPr/>
        </p:nvSpPr>
        <p:spPr>
          <a:xfrm>
            <a:off x="1440289" y="2719503"/>
            <a:ext cx="6277681"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Requests accumulate as random walks</a:t>
            </a:r>
          </a:p>
        </p:txBody>
      </p:sp>
      <p:sp>
        <p:nvSpPr>
          <p:cNvPr id="9" name="TextBox 8">
            <a:extLst>
              <a:ext uri="{FF2B5EF4-FFF2-40B4-BE49-F238E27FC236}">
                <a16:creationId xmlns:a16="http://schemas.microsoft.com/office/drawing/2014/main" id="{B424FF0A-62E2-8C41-8F2C-1E1CF773E972}"/>
              </a:ext>
            </a:extLst>
          </p:cNvPr>
          <p:cNvSpPr txBox="1"/>
          <p:nvPr/>
        </p:nvSpPr>
        <p:spPr>
          <a:xfrm>
            <a:off x="3128418" y="3662257"/>
            <a:ext cx="3512500" cy="707886"/>
          </a:xfrm>
          <a:prstGeom prst="rect">
            <a:avLst/>
          </a:prstGeom>
          <a:noFill/>
        </p:spPr>
        <p:txBody>
          <a:bodyPr wrap="none" rtlCol="0">
            <a:spAutoFit/>
          </a:bodyPr>
          <a:lstStyle/>
          <a:p>
            <a:r>
              <a:rPr lang="en-US" sz="4000" dirty="0">
                <a:solidFill>
                  <a:schemeClr val="bg1">
                    <a:lumMod val="50000"/>
                  </a:schemeClr>
                </a:solidFill>
                <a:latin typeface="PT Serif" panose="020A0603040505020204" pitchFamily="18" charset="77"/>
              </a:rPr>
              <a:t>Sustained lead</a:t>
            </a:r>
          </a:p>
        </p:txBody>
      </p:sp>
      <p:cxnSp>
        <p:nvCxnSpPr>
          <p:cNvPr id="4" name="Straight Arrow Connector 3">
            <a:extLst>
              <a:ext uri="{FF2B5EF4-FFF2-40B4-BE49-F238E27FC236}">
                <a16:creationId xmlns:a16="http://schemas.microsoft.com/office/drawing/2014/main" id="{F030D6D4-0C8A-364D-8893-CB12DD9C2335}"/>
              </a:ext>
            </a:extLst>
          </p:cNvPr>
          <p:cNvCxnSpPr/>
          <p:nvPr/>
        </p:nvCxnSpPr>
        <p:spPr>
          <a:xfrm>
            <a:off x="342901" y="2981113"/>
            <a:ext cx="9407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F7622EB-99E9-D748-8AAD-0A3EA5C70721}"/>
              </a:ext>
            </a:extLst>
          </p:cNvPr>
          <p:cNvCxnSpPr>
            <a:cxnSpLocks/>
          </p:cNvCxnSpPr>
          <p:nvPr/>
        </p:nvCxnSpPr>
        <p:spPr>
          <a:xfrm>
            <a:off x="342901" y="4016200"/>
            <a:ext cx="26288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15230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E8C60F8-F497-F949-922A-08ED90E7249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104</a:t>
            </a:fld>
            <a:endParaRPr lang="en" dirty="0"/>
          </a:p>
        </p:txBody>
      </p:sp>
      <p:sp>
        <p:nvSpPr>
          <p:cNvPr id="5" name="Google Shape;63;p12">
            <a:extLst>
              <a:ext uri="{FF2B5EF4-FFF2-40B4-BE49-F238E27FC236}">
                <a16:creationId xmlns:a16="http://schemas.microsoft.com/office/drawing/2014/main" id="{1FE74255-95A3-7745-812C-3548E971F819}"/>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Archival Data</a:t>
            </a:r>
            <a:endParaRPr sz="2400" dirty="0">
              <a:solidFill>
                <a:schemeClr val="bg1">
                  <a:lumMod val="90000"/>
                </a:schemeClr>
              </a:solidFill>
              <a:latin typeface="PT Serif" panose="020A0603040505020204" pitchFamily="18" charset="77"/>
            </a:endParaRPr>
          </a:p>
        </p:txBody>
      </p:sp>
      <p:grpSp>
        <p:nvGrpSpPr>
          <p:cNvPr id="6" name="Group 5">
            <a:extLst>
              <a:ext uri="{FF2B5EF4-FFF2-40B4-BE49-F238E27FC236}">
                <a16:creationId xmlns:a16="http://schemas.microsoft.com/office/drawing/2014/main" id="{1D184E63-7945-9F4B-B593-D05AE73479EE}"/>
              </a:ext>
            </a:extLst>
          </p:cNvPr>
          <p:cNvGrpSpPr/>
          <p:nvPr/>
        </p:nvGrpSpPr>
        <p:grpSpPr>
          <a:xfrm flipH="1">
            <a:off x="8719457" y="107090"/>
            <a:ext cx="235393" cy="362043"/>
            <a:chOff x="7302472" y="3045579"/>
            <a:chExt cx="830997" cy="1278105"/>
          </a:xfrm>
        </p:grpSpPr>
        <p:pic>
          <p:nvPicPr>
            <p:cNvPr id="7" name="Picture 6" descr="A picture containing shape&#10;&#10;Description automatically generated">
              <a:extLst>
                <a:ext uri="{FF2B5EF4-FFF2-40B4-BE49-F238E27FC236}">
                  <a16:creationId xmlns:a16="http://schemas.microsoft.com/office/drawing/2014/main" id="{6A25A903-6493-D243-8810-839CFC29E70E}"/>
                </a:ext>
              </a:extLst>
            </p:cNvPr>
            <p:cNvPicPr>
              <a:picLocks noChangeAspect="1"/>
            </p:cNvPicPr>
            <p:nvPr/>
          </p:nvPicPr>
          <p:blipFill>
            <a:blip r:embed="rId2"/>
            <a:stretch>
              <a:fillRect/>
            </a:stretch>
          </p:blipFill>
          <p:spPr>
            <a:xfrm>
              <a:off x="7302472" y="3045579"/>
              <a:ext cx="830997" cy="830998"/>
            </a:xfrm>
            <a:prstGeom prst="rect">
              <a:avLst/>
            </a:prstGeom>
          </p:spPr>
        </p:pic>
        <p:sp>
          <p:nvSpPr>
            <p:cNvPr id="8" name="Freeform 7">
              <a:extLst>
                <a:ext uri="{FF2B5EF4-FFF2-40B4-BE49-F238E27FC236}">
                  <a16:creationId xmlns:a16="http://schemas.microsoft.com/office/drawing/2014/main" id="{1A0912B4-D178-DF4B-BDBD-42B4E44F725F}"/>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24886565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7F43EE-5645-034B-86B0-C59D113B3D12}"/>
              </a:ext>
            </a:extLst>
          </p:cNvPr>
          <p:cNvSpPr>
            <a:spLocks noGrp="1"/>
          </p:cNvSpPr>
          <p:nvPr>
            <p:ph type="body" idx="1"/>
          </p:nvPr>
        </p:nvSpPr>
        <p:spPr/>
        <p:txBody>
          <a:bodyPr/>
          <a:lstStyle/>
          <a:p>
            <a:r>
              <a:rPr lang="en-US" dirty="0"/>
              <a:t>GitHub</a:t>
            </a:r>
          </a:p>
          <a:p>
            <a:endParaRPr lang="en-US" dirty="0"/>
          </a:p>
        </p:txBody>
      </p:sp>
      <p:sp>
        <p:nvSpPr>
          <p:cNvPr id="4" name="Slide Number Placeholder 3">
            <a:extLst>
              <a:ext uri="{FF2B5EF4-FFF2-40B4-BE49-F238E27FC236}">
                <a16:creationId xmlns:a16="http://schemas.microsoft.com/office/drawing/2014/main" id="{8E8C60F8-F497-F949-922A-08ED90E7249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105</a:t>
            </a:fld>
            <a:endParaRPr lang="en" dirty="0"/>
          </a:p>
        </p:txBody>
      </p:sp>
      <p:grpSp>
        <p:nvGrpSpPr>
          <p:cNvPr id="6" name="Group 5">
            <a:extLst>
              <a:ext uri="{FF2B5EF4-FFF2-40B4-BE49-F238E27FC236}">
                <a16:creationId xmlns:a16="http://schemas.microsoft.com/office/drawing/2014/main" id="{1D184E63-7945-9F4B-B593-D05AE73479EE}"/>
              </a:ext>
            </a:extLst>
          </p:cNvPr>
          <p:cNvGrpSpPr/>
          <p:nvPr/>
        </p:nvGrpSpPr>
        <p:grpSpPr>
          <a:xfrm flipH="1">
            <a:off x="8719457" y="107090"/>
            <a:ext cx="235393" cy="362043"/>
            <a:chOff x="7302472" y="3045579"/>
            <a:chExt cx="830997" cy="1278105"/>
          </a:xfrm>
        </p:grpSpPr>
        <p:pic>
          <p:nvPicPr>
            <p:cNvPr id="7" name="Picture 6" descr="A picture containing shape&#10;&#10;Description automatically generated">
              <a:extLst>
                <a:ext uri="{FF2B5EF4-FFF2-40B4-BE49-F238E27FC236}">
                  <a16:creationId xmlns:a16="http://schemas.microsoft.com/office/drawing/2014/main" id="{6A25A903-6493-D243-8810-839CFC29E70E}"/>
                </a:ext>
              </a:extLst>
            </p:cNvPr>
            <p:cNvPicPr>
              <a:picLocks noChangeAspect="1"/>
            </p:cNvPicPr>
            <p:nvPr/>
          </p:nvPicPr>
          <p:blipFill>
            <a:blip r:embed="rId2"/>
            <a:stretch>
              <a:fillRect/>
            </a:stretch>
          </p:blipFill>
          <p:spPr>
            <a:xfrm>
              <a:off x="7302472" y="3045579"/>
              <a:ext cx="830997" cy="830998"/>
            </a:xfrm>
            <a:prstGeom prst="rect">
              <a:avLst/>
            </a:prstGeom>
          </p:spPr>
        </p:pic>
        <p:sp>
          <p:nvSpPr>
            <p:cNvPr id="8" name="Freeform 7">
              <a:extLst>
                <a:ext uri="{FF2B5EF4-FFF2-40B4-BE49-F238E27FC236}">
                  <a16:creationId xmlns:a16="http://schemas.microsoft.com/office/drawing/2014/main" id="{1A0912B4-D178-DF4B-BDBD-42B4E44F725F}"/>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10" name="Google Shape;63;p12">
            <a:extLst>
              <a:ext uri="{FF2B5EF4-FFF2-40B4-BE49-F238E27FC236}">
                <a16:creationId xmlns:a16="http://schemas.microsoft.com/office/drawing/2014/main" id="{3C325802-579E-6E49-9788-1ED0EC1896BC}"/>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Archival Data</a:t>
            </a:r>
            <a:endParaRPr sz="2400" dirty="0">
              <a:solidFill>
                <a:schemeClr val="bg1">
                  <a:lumMod val="90000"/>
                </a:schemeClr>
              </a:solidFill>
              <a:latin typeface="PT Serif" panose="020A0603040505020204" pitchFamily="18" charset="77"/>
            </a:endParaRPr>
          </a:p>
        </p:txBody>
      </p:sp>
    </p:spTree>
    <p:extLst>
      <p:ext uri="{BB962C8B-B14F-4D97-AF65-F5344CB8AC3E}">
        <p14:creationId xmlns:p14="http://schemas.microsoft.com/office/powerpoint/2010/main" val="220029590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7F43EE-5645-034B-86B0-C59D113B3D12}"/>
              </a:ext>
            </a:extLst>
          </p:cNvPr>
          <p:cNvSpPr>
            <a:spLocks noGrp="1"/>
          </p:cNvSpPr>
          <p:nvPr>
            <p:ph type="body" idx="1"/>
          </p:nvPr>
        </p:nvSpPr>
        <p:spPr/>
        <p:txBody>
          <a:bodyPr/>
          <a:lstStyle/>
          <a:p>
            <a:r>
              <a:rPr lang="en-US" dirty="0"/>
              <a:t>GitHub (Web Scraping - Landers et al., 2016)</a:t>
            </a:r>
          </a:p>
          <a:p>
            <a:endParaRPr lang="en-US" dirty="0"/>
          </a:p>
          <a:p>
            <a:endParaRPr lang="en-US" dirty="0"/>
          </a:p>
        </p:txBody>
      </p:sp>
      <p:sp>
        <p:nvSpPr>
          <p:cNvPr id="4" name="Slide Number Placeholder 3">
            <a:extLst>
              <a:ext uri="{FF2B5EF4-FFF2-40B4-BE49-F238E27FC236}">
                <a16:creationId xmlns:a16="http://schemas.microsoft.com/office/drawing/2014/main" id="{8E8C60F8-F497-F949-922A-08ED90E7249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106</a:t>
            </a:fld>
            <a:endParaRPr lang="en" dirty="0"/>
          </a:p>
        </p:txBody>
      </p:sp>
      <p:grpSp>
        <p:nvGrpSpPr>
          <p:cNvPr id="6" name="Group 5">
            <a:extLst>
              <a:ext uri="{FF2B5EF4-FFF2-40B4-BE49-F238E27FC236}">
                <a16:creationId xmlns:a16="http://schemas.microsoft.com/office/drawing/2014/main" id="{1D184E63-7945-9F4B-B593-D05AE73479EE}"/>
              </a:ext>
            </a:extLst>
          </p:cNvPr>
          <p:cNvGrpSpPr/>
          <p:nvPr/>
        </p:nvGrpSpPr>
        <p:grpSpPr>
          <a:xfrm flipH="1">
            <a:off x="8719457" y="107090"/>
            <a:ext cx="235393" cy="362043"/>
            <a:chOff x="7302472" y="3045579"/>
            <a:chExt cx="830997" cy="1278105"/>
          </a:xfrm>
        </p:grpSpPr>
        <p:pic>
          <p:nvPicPr>
            <p:cNvPr id="7" name="Picture 6" descr="A picture containing shape&#10;&#10;Description automatically generated">
              <a:extLst>
                <a:ext uri="{FF2B5EF4-FFF2-40B4-BE49-F238E27FC236}">
                  <a16:creationId xmlns:a16="http://schemas.microsoft.com/office/drawing/2014/main" id="{6A25A903-6493-D243-8810-839CFC29E70E}"/>
                </a:ext>
              </a:extLst>
            </p:cNvPr>
            <p:cNvPicPr>
              <a:picLocks noChangeAspect="1"/>
            </p:cNvPicPr>
            <p:nvPr/>
          </p:nvPicPr>
          <p:blipFill>
            <a:blip r:embed="rId2"/>
            <a:stretch>
              <a:fillRect/>
            </a:stretch>
          </p:blipFill>
          <p:spPr>
            <a:xfrm>
              <a:off x="7302472" y="3045579"/>
              <a:ext cx="830997" cy="830998"/>
            </a:xfrm>
            <a:prstGeom prst="rect">
              <a:avLst/>
            </a:prstGeom>
          </p:spPr>
        </p:pic>
        <p:sp>
          <p:nvSpPr>
            <p:cNvPr id="8" name="Freeform 7">
              <a:extLst>
                <a:ext uri="{FF2B5EF4-FFF2-40B4-BE49-F238E27FC236}">
                  <a16:creationId xmlns:a16="http://schemas.microsoft.com/office/drawing/2014/main" id="{1A0912B4-D178-DF4B-BDBD-42B4E44F725F}"/>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11" name="Google Shape;63;p12">
            <a:extLst>
              <a:ext uri="{FF2B5EF4-FFF2-40B4-BE49-F238E27FC236}">
                <a16:creationId xmlns:a16="http://schemas.microsoft.com/office/drawing/2014/main" id="{B881A645-63F8-7E46-BE89-88D2CD725749}"/>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Archival Data</a:t>
            </a:r>
            <a:endParaRPr sz="2400" dirty="0">
              <a:solidFill>
                <a:schemeClr val="bg1">
                  <a:lumMod val="90000"/>
                </a:schemeClr>
              </a:solidFill>
              <a:latin typeface="PT Serif" panose="020A0603040505020204" pitchFamily="18" charset="77"/>
            </a:endParaRPr>
          </a:p>
        </p:txBody>
      </p:sp>
    </p:spTree>
    <p:extLst>
      <p:ext uri="{BB962C8B-B14F-4D97-AF65-F5344CB8AC3E}">
        <p14:creationId xmlns:p14="http://schemas.microsoft.com/office/powerpoint/2010/main" val="294927065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7F43EE-5645-034B-86B0-C59D113B3D12}"/>
              </a:ext>
            </a:extLst>
          </p:cNvPr>
          <p:cNvSpPr>
            <a:spLocks noGrp="1"/>
          </p:cNvSpPr>
          <p:nvPr>
            <p:ph type="body" idx="1"/>
          </p:nvPr>
        </p:nvSpPr>
        <p:spPr/>
        <p:txBody>
          <a:bodyPr/>
          <a:lstStyle/>
          <a:p>
            <a:r>
              <a:rPr lang="en-US" dirty="0"/>
              <a:t>GitHub (Web Scraping - Landers et al., 2016)</a:t>
            </a:r>
          </a:p>
          <a:p>
            <a:r>
              <a:rPr lang="en-US" dirty="0"/>
              <a:t>Issue</a:t>
            </a:r>
          </a:p>
          <a:p>
            <a:endParaRPr lang="en-US" dirty="0"/>
          </a:p>
        </p:txBody>
      </p:sp>
      <p:sp>
        <p:nvSpPr>
          <p:cNvPr id="4" name="Slide Number Placeholder 3">
            <a:extLst>
              <a:ext uri="{FF2B5EF4-FFF2-40B4-BE49-F238E27FC236}">
                <a16:creationId xmlns:a16="http://schemas.microsoft.com/office/drawing/2014/main" id="{8E8C60F8-F497-F949-922A-08ED90E7249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107</a:t>
            </a:fld>
            <a:endParaRPr lang="en" dirty="0"/>
          </a:p>
        </p:txBody>
      </p:sp>
      <p:grpSp>
        <p:nvGrpSpPr>
          <p:cNvPr id="6" name="Group 5">
            <a:extLst>
              <a:ext uri="{FF2B5EF4-FFF2-40B4-BE49-F238E27FC236}">
                <a16:creationId xmlns:a16="http://schemas.microsoft.com/office/drawing/2014/main" id="{1D184E63-7945-9F4B-B593-D05AE73479EE}"/>
              </a:ext>
            </a:extLst>
          </p:cNvPr>
          <p:cNvGrpSpPr/>
          <p:nvPr/>
        </p:nvGrpSpPr>
        <p:grpSpPr>
          <a:xfrm flipH="1">
            <a:off x="8719457" y="107090"/>
            <a:ext cx="235393" cy="362043"/>
            <a:chOff x="7302472" y="3045579"/>
            <a:chExt cx="830997" cy="1278105"/>
          </a:xfrm>
        </p:grpSpPr>
        <p:pic>
          <p:nvPicPr>
            <p:cNvPr id="7" name="Picture 6" descr="A picture containing shape&#10;&#10;Description automatically generated">
              <a:extLst>
                <a:ext uri="{FF2B5EF4-FFF2-40B4-BE49-F238E27FC236}">
                  <a16:creationId xmlns:a16="http://schemas.microsoft.com/office/drawing/2014/main" id="{6A25A903-6493-D243-8810-839CFC29E70E}"/>
                </a:ext>
              </a:extLst>
            </p:cNvPr>
            <p:cNvPicPr>
              <a:picLocks noChangeAspect="1"/>
            </p:cNvPicPr>
            <p:nvPr/>
          </p:nvPicPr>
          <p:blipFill>
            <a:blip r:embed="rId2"/>
            <a:stretch>
              <a:fillRect/>
            </a:stretch>
          </p:blipFill>
          <p:spPr>
            <a:xfrm>
              <a:off x="7302472" y="3045579"/>
              <a:ext cx="830997" cy="830998"/>
            </a:xfrm>
            <a:prstGeom prst="rect">
              <a:avLst/>
            </a:prstGeom>
          </p:spPr>
        </p:pic>
        <p:sp>
          <p:nvSpPr>
            <p:cNvPr id="8" name="Freeform 7">
              <a:extLst>
                <a:ext uri="{FF2B5EF4-FFF2-40B4-BE49-F238E27FC236}">
                  <a16:creationId xmlns:a16="http://schemas.microsoft.com/office/drawing/2014/main" id="{1A0912B4-D178-DF4B-BDBD-42B4E44F725F}"/>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10" name="Google Shape;63;p12">
            <a:extLst>
              <a:ext uri="{FF2B5EF4-FFF2-40B4-BE49-F238E27FC236}">
                <a16:creationId xmlns:a16="http://schemas.microsoft.com/office/drawing/2014/main" id="{E95CBDD4-B626-F043-AACF-5632FE17A41D}"/>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Archival Data</a:t>
            </a:r>
            <a:endParaRPr sz="2400" dirty="0">
              <a:solidFill>
                <a:schemeClr val="bg1">
                  <a:lumMod val="90000"/>
                </a:schemeClr>
              </a:solidFill>
              <a:latin typeface="PT Serif" panose="020A0603040505020204" pitchFamily="18" charset="77"/>
            </a:endParaRPr>
          </a:p>
        </p:txBody>
      </p:sp>
    </p:spTree>
    <p:extLst>
      <p:ext uri="{BB962C8B-B14F-4D97-AF65-F5344CB8AC3E}">
        <p14:creationId xmlns:p14="http://schemas.microsoft.com/office/powerpoint/2010/main" val="165464551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7F43EE-5645-034B-86B0-C59D113B3D12}"/>
              </a:ext>
            </a:extLst>
          </p:cNvPr>
          <p:cNvSpPr>
            <a:spLocks noGrp="1"/>
          </p:cNvSpPr>
          <p:nvPr>
            <p:ph type="body" idx="1"/>
          </p:nvPr>
        </p:nvSpPr>
        <p:spPr/>
        <p:txBody>
          <a:bodyPr/>
          <a:lstStyle/>
          <a:p>
            <a:r>
              <a:rPr lang="en-US" dirty="0"/>
              <a:t>GitHub (Web Scraping - Landers et al., 2016)</a:t>
            </a:r>
          </a:p>
          <a:p>
            <a:r>
              <a:rPr lang="en-US" dirty="0"/>
              <a:t>Issue</a:t>
            </a:r>
          </a:p>
          <a:p>
            <a:endParaRPr lang="en-US" dirty="0"/>
          </a:p>
        </p:txBody>
      </p:sp>
      <p:sp>
        <p:nvSpPr>
          <p:cNvPr id="4" name="Slide Number Placeholder 3">
            <a:extLst>
              <a:ext uri="{FF2B5EF4-FFF2-40B4-BE49-F238E27FC236}">
                <a16:creationId xmlns:a16="http://schemas.microsoft.com/office/drawing/2014/main" id="{8E8C60F8-F497-F949-922A-08ED90E7249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108</a:t>
            </a:fld>
            <a:endParaRPr lang="en" dirty="0"/>
          </a:p>
        </p:txBody>
      </p:sp>
      <p:grpSp>
        <p:nvGrpSpPr>
          <p:cNvPr id="6" name="Group 5">
            <a:extLst>
              <a:ext uri="{FF2B5EF4-FFF2-40B4-BE49-F238E27FC236}">
                <a16:creationId xmlns:a16="http://schemas.microsoft.com/office/drawing/2014/main" id="{1D184E63-7945-9F4B-B593-D05AE73479EE}"/>
              </a:ext>
            </a:extLst>
          </p:cNvPr>
          <p:cNvGrpSpPr/>
          <p:nvPr/>
        </p:nvGrpSpPr>
        <p:grpSpPr>
          <a:xfrm flipH="1">
            <a:off x="8719457" y="107090"/>
            <a:ext cx="235393" cy="362043"/>
            <a:chOff x="7302472" y="3045579"/>
            <a:chExt cx="830997" cy="1278105"/>
          </a:xfrm>
        </p:grpSpPr>
        <p:pic>
          <p:nvPicPr>
            <p:cNvPr id="7" name="Picture 6" descr="A picture containing shape&#10;&#10;Description automatically generated">
              <a:extLst>
                <a:ext uri="{FF2B5EF4-FFF2-40B4-BE49-F238E27FC236}">
                  <a16:creationId xmlns:a16="http://schemas.microsoft.com/office/drawing/2014/main" id="{6A25A903-6493-D243-8810-839CFC29E70E}"/>
                </a:ext>
              </a:extLst>
            </p:cNvPr>
            <p:cNvPicPr>
              <a:picLocks noChangeAspect="1"/>
            </p:cNvPicPr>
            <p:nvPr/>
          </p:nvPicPr>
          <p:blipFill>
            <a:blip r:embed="rId2"/>
            <a:stretch>
              <a:fillRect/>
            </a:stretch>
          </p:blipFill>
          <p:spPr>
            <a:xfrm>
              <a:off x="7302472" y="3045579"/>
              <a:ext cx="830997" cy="830998"/>
            </a:xfrm>
            <a:prstGeom prst="rect">
              <a:avLst/>
            </a:prstGeom>
          </p:spPr>
        </p:pic>
        <p:sp>
          <p:nvSpPr>
            <p:cNvPr id="8" name="Freeform 7">
              <a:extLst>
                <a:ext uri="{FF2B5EF4-FFF2-40B4-BE49-F238E27FC236}">
                  <a16:creationId xmlns:a16="http://schemas.microsoft.com/office/drawing/2014/main" id="{1A0912B4-D178-DF4B-BDBD-42B4E44F725F}"/>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pic>
        <p:nvPicPr>
          <p:cNvPr id="9" name="Picture 8" descr="Graphical user interface, text, application, Teams&#10;&#10;Description automatically generated">
            <a:extLst>
              <a:ext uri="{FF2B5EF4-FFF2-40B4-BE49-F238E27FC236}">
                <a16:creationId xmlns:a16="http://schemas.microsoft.com/office/drawing/2014/main" id="{12BE2CC9-78CF-CE46-8B29-25BD69FE9B28}"/>
              </a:ext>
            </a:extLst>
          </p:cNvPr>
          <p:cNvPicPr>
            <a:picLocks noChangeAspect="1"/>
          </p:cNvPicPr>
          <p:nvPr/>
        </p:nvPicPr>
        <p:blipFill>
          <a:blip r:embed="rId3"/>
          <a:stretch>
            <a:fillRect/>
          </a:stretch>
        </p:blipFill>
        <p:spPr>
          <a:xfrm>
            <a:off x="2384669" y="2008976"/>
            <a:ext cx="4374662" cy="3021349"/>
          </a:xfrm>
          <a:prstGeom prst="rect">
            <a:avLst/>
          </a:prstGeom>
        </p:spPr>
      </p:pic>
      <p:sp>
        <p:nvSpPr>
          <p:cNvPr id="11" name="Google Shape;63;p12">
            <a:extLst>
              <a:ext uri="{FF2B5EF4-FFF2-40B4-BE49-F238E27FC236}">
                <a16:creationId xmlns:a16="http://schemas.microsoft.com/office/drawing/2014/main" id="{7328FBC7-5F58-2F48-BBC2-3D4E6633D57A}"/>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Archival Data</a:t>
            </a:r>
            <a:endParaRPr sz="2400" dirty="0">
              <a:solidFill>
                <a:schemeClr val="bg1">
                  <a:lumMod val="90000"/>
                </a:schemeClr>
              </a:solidFill>
              <a:latin typeface="PT Serif" panose="020A0603040505020204" pitchFamily="18" charset="77"/>
            </a:endParaRPr>
          </a:p>
        </p:txBody>
      </p:sp>
    </p:spTree>
    <p:extLst>
      <p:ext uri="{BB962C8B-B14F-4D97-AF65-F5344CB8AC3E}">
        <p14:creationId xmlns:p14="http://schemas.microsoft.com/office/powerpoint/2010/main" val="151198876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7F43EE-5645-034B-86B0-C59D113B3D12}"/>
              </a:ext>
            </a:extLst>
          </p:cNvPr>
          <p:cNvSpPr>
            <a:spLocks noGrp="1"/>
          </p:cNvSpPr>
          <p:nvPr>
            <p:ph type="body" idx="1"/>
          </p:nvPr>
        </p:nvSpPr>
        <p:spPr/>
        <p:txBody>
          <a:bodyPr/>
          <a:lstStyle/>
          <a:p>
            <a:r>
              <a:rPr lang="en-US" dirty="0"/>
              <a:t>GitHub (Web Scraping - Landers et al., 2016)</a:t>
            </a:r>
          </a:p>
          <a:p>
            <a:r>
              <a:rPr lang="en-US" dirty="0"/>
              <a:t>Issue</a:t>
            </a:r>
          </a:p>
          <a:p>
            <a:endParaRPr lang="en-US" dirty="0"/>
          </a:p>
        </p:txBody>
      </p:sp>
      <p:sp>
        <p:nvSpPr>
          <p:cNvPr id="4" name="Slide Number Placeholder 3">
            <a:extLst>
              <a:ext uri="{FF2B5EF4-FFF2-40B4-BE49-F238E27FC236}">
                <a16:creationId xmlns:a16="http://schemas.microsoft.com/office/drawing/2014/main" id="{8E8C60F8-F497-F949-922A-08ED90E7249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109</a:t>
            </a:fld>
            <a:endParaRPr lang="en" dirty="0"/>
          </a:p>
        </p:txBody>
      </p:sp>
      <p:grpSp>
        <p:nvGrpSpPr>
          <p:cNvPr id="6" name="Group 5">
            <a:extLst>
              <a:ext uri="{FF2B5EF4-FFF2-40B4-BE49-F238E27FC236}">
                <a16:creationId xmlns:a16="http://schemas.microsoft.com/office/drawing/2014/main" id="{1D184E63-7945-9F4B-B593-D05AE73479EE}"/>
              </a:ext>
            </a:extLst>
          </p:cNvPr>
          <p:cNvGrpSpPr/>
          <p:nvPr/>
        </p:nvGrpSpPr>
        <p:grpSpPr>
          <a:xfrm flipH="1">
            <a:off x="8719457" y="107090"/>
            <a:ext cx="235393" cy="362043"/>
            <a:chOff x="7302472" y="3045579"/>
            <a:chExt cx="830997" cy="1278105"/>
          </a:xfrm>
        </p:grpSpPr>
        <p:pic>
          <p:nvPicPr>
            <p:cNvPr id="7" name="Picture 6" descr="A picture containing shape&#10;&#10;Description automatically generated">
              <a:extLst>
                <a:ext uri="{FF2B5EF4-FFF2-40B4-BE49-F238E27FC236}">
                  <a16:creationId xmlns:a16="http://schemas.microsoft.com/office/drawing/2014/main" id="{6A25A903-6493-D243-8810-839CFC29E70E}"/>
                </a:ext>
              </a:extLst>
            </p:cNvPr>
            <p:cNvPicPr>
              <a:picLocks noChangeAspect="1"/>
            </p:cNvPicPr>
            <p:nvPr/>
          </p:nvPicPr>
          <p:blipFill>
            <a:blip r:embed="rId2"/>
            <a:stretch>
              <a:fillRect/>
            </a:stretch>
          </p:blipFill>
          <p:spPr>
            <a:xfrm>
              <a:off x="7302472" y="3045579"/>
              <a:ext cx="830997" cy="830998"/>
            </a:xfrm>
            <a:prstGeom prst="rect">
              <a:avLst/>
            </a:prstGeom>
          </p:spPr>
        </p:pic>
        <p:sp>
          <p:nvSpPr>
            <p:cNvPr id="8" name="Freeform 7">
              <a:extLst>
                <a:ext uri="{FF2B5EF4-FFF2-40B4-BE49-F238E27FC236}">
                  <a16:creationId xmlns:a16="http://schemas.microsoft.com/office/drawing/2014/main" id="{1A0912B4-D178-DF4B-BDBD-42B4E44F725F}"/>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10" name="TextBox 9">
            <a:extLst>
              <a:ext uri="{FF2B5EF4-FFF2-40B4-BE49-F238E27FC236}">
                <a16:creationId xmlns:a16="http://schemas.microsoft.com/office/drawing/2014/main" id="{3FB6A2B0-C4BE-0C45-9BA2-09CB8FC34682}"/>
              </a:ext>
            </a:extLst>
          </p:cNvPr>
          <p:cNvSpPr txBox="1"/>
          <p:nvPr/>
        </p:nvSpPr>
        <p:spPr>
          <a:xfrm>
            <a:off x="2491434" y="3150023"/>
            <a:ext cx="1359668" cy="400110"/>
          </a:xfrm>
          <a:prstGeom prst="rect">
            <a:avLst/>
          </a:prstGeom>
          <a:noFill/>
        </p:spPr>
        <p:txBody>
          <a:bodyPr wrap="none" rtlCol="0">
            <a:spAutoFit/>
          </a:bodyPr>
          <a:lstStyle/>
          <a:p>
            <a:r>
              <a:rPr lang="en-US" sz="2000" dirty="0">
                <a:latin typeface="PT Serif" panose="020A0603040505020204" pitchFamily="18" charset="77"/>
              </a:rPr>
              <a:t># of issues</a:t>
            </a:r>
          </a:p>
        </p:txBody>
      </p:sp>
      <p:cxnSp>
        <p:nvCxnSpPr>
          <p:cNvPr id="11" name="Straight Connector 10">
            <a:extLst>
              <a:ext uri="{FF2B5EF4-FFF2-40B4-BE49-F238E27FC236}">
                <a16:creationId xmlns:a16="http://schemas.microsoft.com/office/drawing/2014/main" id="{1ACF4004-0D26-2647-AEBD-7CA0F446E01B}"/>
              </a:ext>
            </a:extLst>
          </p:cNvPr>
          <p:cNvCxnSpPr>
            <a:cxnSpLocks/>
          </p:cNvCxnSpPr>
          <p:nvPr/>
        </p:nvCxnSpPr>
        <p:spPr>
          <a:xfrm>
            <a:off x="3973286" y="2307771"/>
            <a:ext cx="0" cy="2084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A6BD5E3-F1EA-B347-BDB9-EE18A3D1E251}"/>
              </a:ext>
            </a:extLst>
          </p:cNvPr>
          <p:cNvCxnSpPr>
            <a:cxnSpLocks/>
          </p:cNvCxnSpPr>
          <p:nvPr/>
        </p:nvCxnSpPr>
        <p:spPr>
          <a:xfrm flipH="1">
            <a:off x="4072986" y="4501035"/>
            <a:ext cx="4323286" cy="0"/>
          </a:xfrm>
          <a:prstGeom prst="line">
            <a:avLst/>
          </a:prstGeom>
          <a:ln w="9525">
            <a:prstDash val="solid"/>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9571B82-C7DF-7D44-BF57-5FB6A188B73A}"/>
              </a:ext>
            </a:extLst>
          </p:cNvPr>
          <p:cNvSpPr txBox="1"/>
          <p:nvPr/>
        </p:nvSpPr>
        <p:spPr>
          <a:xfrm>
            <a:off x="5886617" y="4595962"/>
            <a:ext cx="595035" cy="307777"/>
          </a:xfrm>
          <a:prstGeom prst="rect">
            <a:avLst/>
          </a:prstGeom>
          <a:noFill/>
        </p:spPr>
        <p:txBody>
          <a:bodyPr wrap="none" rtlCol="0">
            <a:spAutoFit/>
          </a:bodyPr>
          <a:lstStyle/>
          <a:p>
            <a:r>
              <a:rPr lang="en-US" dirty="0">
                <a:latin typeface="PT Serif" panose="020A0603040505020204" pitchFamily="18" charset="77"/>
              </a:rPr>
              <a:t>Time</a:t>
            </a:r>
          </a:p>
        </p:txBody>
      </p:sp>
      <p:sp>
        <p:nvSpPr>
          <p:cNvPr id="14" name="Google Shape;63;p12">
            <a:extLst>
              <a:ext uri="{FF2B5EF4-FFF2-40B4-BE49-F238E27FC236}">
                <a16:creationId xmlns:a16="http://schemas.microsoft.com/office/drawing/2014/main" id="{4463A8D3-96BC-954E-9C90-B8D09D5087F8}"/>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Archival Data</a:t>
            </a:r>
            <a:endParaRPr sz="2400" dirty="0">
              <a:solidFill>
                <a:schemeClr val="bg1">
                  <a:lumMod val="90000"/>
                </a:schemeClr>
              </a:solidFill>
              <a:latin typeface="PT Serif" panose="020A0603040505020204" pitchFamily="18" charset="77"/>
            </a:endParaRPr>
          </a:p>
        </p:txBody>
      </p:sp>
    </p:spTree>
    <p:extLst>
      <p:ext uri="{BB962C8B-B14F-4D97-AF65-F5344CB8AC3E}">
        <p14:creationId xmlns:p14="http://schemas.microsoft.com/office/powerpoint/2010/main" val="2984453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a:t>
            </a:fld>
            <a:endParaRPr dirty="0"/>
          </a:p>
        </p:txBody>
      </p:sp>
      <p:sp>
        <p:nvSpPr>
          <p:cNvPr id="17" name="Oval 16">
            <a:extLst>
              <a:ext uri="{FF2B5EF4-FFF2-40B4-BE49-F238E27FC236}">
                <a16:creationId xmlns:a16="http://schemas.microsoft.com/office/drawing/2014/main" id="{7D44DAD6-5585-5A44-A720-BBE349EDDF3B}"/>
              </a:ext>
            </a:extLst>
          </p:cNvPr>
          <p:cNvSpPr/>
          <p:nvPr/>
        </p:nvSpPr>
        <p:spPr>
          <a:xfrm>
            <a:off x="3154420" y="2173832"/>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Dynamics</a:t>
            </a:r>
          </a:p>
        </p:txBody>
      </p:sp>
      <p:sp>
        <p:nvSpPr>
          <p:cNvPr id="11" name="TextBox 10">
            <a:extLst>
              <a:ext uri="{FF2B5EF4-FFF2-40B4-BE49-F238E27FC236}">
                <a16:creationId xmlns:a16="http://schemas.microsoft.com/office/drawing/2014/main" id="{320D5E4F-E9B4-D14F-9EF2-734AE6A14C3B}"/>
              </a:ext>
            </a:extLst>
          </p:cNvPr>
          <p:cNvSpPr txBox="1"/>
          <p:nvPr/>
        </p:nvSpPr>
        <p:spPr>
          <a:xfrm>
            <a:off x="4235680" y="1525079"/>
            <a:ext cx="535724" cy="276999"/>
          </a:xfrm>
          <a:prstGeom prst="rect">
            <a:avLst/>
          </a:prstGeom>
          <a:noFill/>
        </p:spPr>
        <p:txBody>
          <a:bodyPr wrap="none" rtlCol="0">
            <a:spAutoFit/>
          </a:bodyPr>
          <a:lstStyle/>
          <a:p>
            <a:r>
              <a:rPr lang="en-US" sz="1200" dirty="0">
                <a:latin typeface="PT Serif" panose="020A0603040505020204" pitchFamily="18" charset="77"/>
              </a:rPr>
              <a:t>Time</a:t>
            </a:r>
          </a:p>
        </p:txBody>
      </p:sp>
      <p:grpSp>
        <p:nvGrpSpPr>
          <p:cNvPr id="4" name="Group 3">
            <a:extLst>
              <a:ext uri="{FF2B5EF4-FFF2-40B4-BE49-F238E27FC236}">
                <a16:creationId xmlns:a16="http://schemas.microsoft.com/office/drawing/2014/main" id="{1BED6F4F-A721-5C49-9FF0-1C7237E29D85}"/>
              </a:ext>
            </a:extLst>
          </p:cNvPr>
          <p:cNvGrpSpPr/>
          <p:nvPr/>
        </p:nvGrpSpPr>
        <p:grpSpPr>
          <a:xfrm>
            <a:off x="3741365" y="314655"/>
            <a:ext cx="1619762" cy="1174886"/>
            <a:chOff x="3732831" y="232359"/>
            <a:chExt cx="1619762" cy="1174886"/>
          </a:xfrm>
        </p:grpSpPr>
        <p:sp>
          <p:nvSpPr>
            <p:cNvPr id="2" name="Rectangle 1">
              <a:extLst>
                <a:ext uri="{FF2B5EF4-FFF2-40B4-BE49-F238E27FC236}">
                  <a16:creationId xmlns:a16="http://schemas.microsoft.com/office/drawing/2014/main" id="{5E18BDD9-2446-7C48-B6C9-5C2AB5D9A712}"/>
                </a:ext>
              </a:extLst>
            </p:cNvPr>
            <p:cNvSpPr/>
            <p:nvPr/>
          </p:nvSpPr>
          <p:spPr>
            <a:xfrm>
              <a:off x="3756581" y="232359"/>
              <a:ext cx="541069" cy="541069"/>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50000"/>
                    </a:schemeClr>
                  </a:solidFill>
                  <a:latin typeface="PT Serif" panose="020A0603040505020204" pitchFamily="18" charset="77"/>
                </a:rPr>
                <a:t>X</a:t>
              </a:r>
            </a:p>
          </p:txBody>
        </p:sp>
        <p:sp>
          <p:nvSpPr>
            <p:cNvPr id="9" name="Rectangle 8">
              <a:extLst>
                <a:ext uri="{FF2B5EF4-FFF2-40B4-BE49-F238E27FC236}">
                  <a16:creationId xmlns:a16="http://schemas.microsoft.com/office/drawing/2014/main" id="{8E46F800-CAC3-6C41-856C-53CDAD102766}"/>
                </a:ext>
              </a:extLst>
            </p:cNvPr>
            <p:cNvSpPr/>
            <p:nvPr/>
          </p:nvSpPr>
          <p:spPr>
            <a:xfrm>
              <a:off x="4811524" y="232359"/>
              <a:ext cx="541069" cy="541069"/>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50000"/>
                    </a:schemeClr>
                  </a:solidFill>
                  <a:latin typeface="PT Serif" panose="020A0603040505020204" pitchFamily="18" charset="77"/>
                </a:rPr>
                <a:t>Y</a:t>
              </a:r>
            </a:p>
          </p:txBody>
        </p:sp>
        <p:cxnSp>
          <p:nvCxnSpPr>
            <p:cNvPr id="5" name="Straight Connector 4">
              <a:extLst>
                <a:ext uri="{FF2B5EF4-FFF2-40B4-BE49-F238E27FC236}">
                  <a16:creationId xmlns:a16="http://schemas.microsoft.com/office/drawing/2014/main" id="{E73DF2CB-F87F-0743-A244-3E2884E564ED}"/>
                </a:ext>
              </a:extLst>
            </p:cNvPr>
            <p:cNvCxnSpPr>
              <a:cxnSpLocks/>
            </p:cNvCxnSpPr>
            <p:nvPr/>
          </p:nvCxnSpPr>
          <p:spPr>
            <a:xfrm>
              <a:off x="3732831" y="1108105"/>
              <a:ext cx="1619762"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6C24D35E-3823-7340-865B-174E6DBAD41C}"/>
                </a:ext>
              </a:extLst>
            </p:cNvPr>
            <p:cNvSpPr txBox="1"/>
            <p:nvPr/>
          </p:nvSpPr>
          <p:spPr>
            <a:xfrm>
              <a:off x="3909134" y="1130246"/>
              <a:ext cx="235962" cy="276999"/>
            </a:xfrm>
            <a:prstGeom prst="rect">
              <a:avLst/>
            </a:prstGeom>
            <a:noFill/>
          </p:spPr>
          <p:txBody>
            <a:bodyPr wrap="none" rtlCol="0">
              <a:spAutoFit/>
            </a:bodyPr>
            <a:lstStyle/>
            <a:p>
              <a:r>
                <a:rPr lang="en-US" sz="1200" i="1" dirty="0">
                  <a:latin typeface="PT Serif" panose="020A0603040505020204" pitchFamily="18" charset="77"/>
                </a:rPr>
                <a:t>t</a:t>
              </a:r>
              <a:endParaRPr lang="en-US" sz="1200" dirty="0">
                <a:latin typeface="PT Serif" panose="020A0603040505020204" pitchFamily="18" charset="77"/>
              </a:endParaRPr>
            </a:p>
          </p:txBody>
        </p:sp>
        <p:sp>
          <p:nvSpPr>
            <p:cNvPr id="16" name="TextBox 15">
              <a:extLst>
                <a:ext uri="{FF2B5EF4-FFF2-40B4-BE49-F238E27FC236}">
                  <a16:creationId xmlns:a16="http://schemas.microsoft.com/office/drawing/2014/main" id="{32D67527-9211-EC47-AF7F-ACB541864FED}"/>
                </a:ext>
              </a:extLst>
            </p:cNvPr>
            <p:cNvSpPr txBox="1"/>
            <p:nvPr/>
          </p:nvSpPr>
          <p:spPr>
            <a:xfrm>
              <a:off x="4845455" y="1130245"/>
              <a:ext cx="473206" cy="276999"/>
            </a:xfrm>
            <a:prstGeom prst="rect">
              <a:avLst/>
            </a:prstGeom>
            <a:noFill/>
          </p:spPr>
          <p:txBody>
            <a:bodyPr wrap="none" rtlCol="0">
              <a:spAutoFit/>
            </a:bodyPr>
            <a:lstStyle/>
            <a:p>
              <a:r>
                <a:rPr lang="en-US" sz="1200" i="1" dirty="0">
                  <a:latin typeface="PT Serif" panose="020A0603040505020204" pitchFamily="18" charset="77"/>
                </a:rPr>
                <a:t>t</a:t>
              </a:r>
              <a:r>
                <a:rPr lang="en-US" sz="1200" dirty="0">
                  <a:latin typeface="PT Serif" panose="020A0603040505020204" pitchFamily="18" charset="77"/>
                </a:rPr>
                <a:t> + 1</a:t>
              </a:r>
            </a:p>
          </p:txBody>
        </p:sp>
        <p:cxnSp>
          <p:nvCxnSpPr>
            <p:cNvPr id="12" name="Straight Arrow Connector 11">
              <a:extLst>
                <a:ext uri="{FF2B5EF4-FFF2-40B4-BE49-F238E27FC236}">
                  <a16:creationId xmlns:a16="http://schemas.microsoft.com/office/drawing/2014/main" id="{D0029232-AAF9-AB40-BF6D-62973FB81EBB}"/>
                </a:ext>
              </a:extLst>
            </p:cNvPr>
            <p:cNvCxnSpPr>
              <a:stCxn id="2" idx="3"/>
            </p:cNvCxnSpPr>
            <p:nvPr/>
          </p:nvCxnSpPr>
          <p:spPr>
            <a:xfrm flipV="1">
              <a:off x="4297650" y="502893"/>
              <a:ext cx="3947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79580578"/>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7F43EE-5645-034B-86B0-C59D113B3D12}"/>
              </a:ext>
            </a:extLst>
          </p:cNvPr>
          <p:cNvSpPr>
            <a:spLocks noGrp="1"/>
          </p:cNvSpPr>
          <p:nvPr>
            <p:ph type="body" idx="1"/>
          </p:nvPr>
        </p:nvSpPr>
        <p:spPr/>
        <p:txBody>
          <a:bodyPr/>
          <a:lstStyle/>
          <a:p>
            <a:r>
              <a:rPr lang="en-US" dirty="0"/>
              <a:t>GitHub (Web Scraping - Landers et al., 2016)</a:t>
            </a:r>
          </a:p>
          <a:p>
            <a:r>
              <a:rPr lang="en-US" dirty="0"/>
              <a:t>Issue</a:t>
            </a:r>
          </a:p>
          <a:p>
            <a:endParaRPr lang="en-US" dirty="0"/>
          </a:p>
          <a:p>
            <a:r>
              <a:rPr lang="en-US" dirty="0"/>
              <a:t>Augmented Dickey-Fuller Test </a:t>
            </a:r>
            <a:r>
              <a:rPr lang="en-US" sz="1800" dirty="0"/>
              <a:t>(Dickey &amp; Fuller, 1979)</a:t>
            </a:r>
          </a:p>
          <a:p>
            <a:endParaRPr lang="en-US" dirty="0"/>
          </a:p>
          <a:p>
            <a:endParaRPr lang="en-US" dirty="0"/>
          </a:p>
        </p:txBody>
      </p:sp>
      <p:sp>
        <p:nvSpPr>
          <p:cNvPr id="4" name="Slide Number Placeholder 3">
            <a:extLst>
              <a:ext uri="{FF2B5EF4-FFF2-40B4-BE49-F238E27FC236}">
                <a16:creationId xmlns:a16="http://schemas.microsoft.com/office/drawing/2014/main" id="{8E8C60F8-F497-F949-922A-08ED90E7249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110</a:t>
            </a:fld>
            <a:endParaRPr lang="en" dirty="0"/>
          </a:p>
        </p:txBody>
      </p:sp>
      <p:grpSp>
        <p:nvGrpSpPr>
          <p:cNvPr id="6" name="Group 5">
            <a:extLst>
              <a:ext uri="{FF2B5EF4-FFF2-40B4-BE49-F238E27FC236}">
                <a16:creationId xmlns:a16="http://schemas.microsoft.com/office/drawing/2014/main" id="{1D184E63-7945-9F4B-B593-D05AE73479EE}"/>
              </a:ext>
            </a:extLst>
          </p:cNvPr>
          <p:cNvGrpSpPr/>
          <p:nvPr/>
        </p:nvGrpSpPr>
        <p:grpSpPr>
          <a:xfrm flipH="1">
            <a:off x="8719457" y="107090"/>
            <a:ext cx="235393" cy="362043"/>
            <a:chOff x="7302472" y="3045579"/>
            <a:chExt cx="830997" cy="1278105"/>
          </a:xfrm>
        </p:grpSpPr>
        <p:pic>
          <p:nvPicPr>
            <p:cNvPr id="7" name="Picture 6" descr="A picture containing shape&#10;&#10;Description automatically generated">
              <a:extLst>
                <a:ext uri="{FF2B5EF4-FFF2-40B4-BE49-F238E27FC236}">
                  <a16:creationId xmlns:a16="http://schemas.microsoft.com/office/drawing/2014/main" id="{6A25A903-6493-D243-8810-839CFC29E70E}"/>
                </a:ext>
              </a:extLst>
            </p:cNvPr>
            <p:cNvPicPr>
              <a:picLocks noChangeAspect="1"/>
            </p:cNvPicPr>
            <p:nvPr/>
          </p:nvPicPr>
          <p:blipFill>
            <a:blip r:embed="rId2"/>
            <a:stretch>
              <a:fillRect/>
            </a:stretch>
          </p:blipFill>
          <p:spPr>
            <a:xfrm>
              <a:off x="7302472" y="3045579"/>
              <a:ext cx="830997" cy="830998"/>
            </a:xfrm>
            <a:prstGeom prst="rect">
              <a:avLst/>
            </a:prstGeom>
          </p:spPr>
        </p:pic>
        <p:sp>
          <p:nvSpPr>
            <p:cNvPr id="8" name="Freeform 7">
              <a:extLst>
                <a:ext uri="{FF2B5EF4-FFF2-40B4-BE49-F238E27FC236}">
                  <a16:creationId xmlns:a16="http://schemas.microsoft.com/office/drawing/2014/main" id="{1A0912B4-D178-DF4B-BDBD-42B4E44F725F}"/>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10" name="Google Shape;63;p12">
            <a:extLst>
              <a:ext uri="{FF2B5EF4-FFF2-40B4-BE49-F238E27FC236}">
                <a16:creationId xmlns:a16="http://schemas.microsoft.com/office/drawing/2014/main" id="{C2F28991-717D-C34F-8D15-B96259917871}"/>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Archival Data</a:t>
            </a:r>
            <a:endParaRPr sz="2400" dirty="0">
              <a:solidFill>
                <a:schemeClr val="bg1">
                  <a:lumMod val="90000"/>
                </a:schemeClr>
              </a:solidFill>
              <a:latin typeface="PT Serif" panose="020A0603040505020204" pitchFamily="18" charset="77"/>
            </a:endParaRPr>
          </a:p>
        </p:txBody>
      </p:sp>
    </p:spTree>
    <p:extLst>
      <p:ext uri="{BB962C8B-B14F-4D97-AF65-F5344CB8AC3E}">
        <p14:creationId xmlns:p14="http://schemas.microsoft.com/office/powerpoint/2010/main" val="39054518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7F43EE-5645-034B-86B0-C59D113B3D12}"/>
              </a:ext>
            </a:extLst>
          </p:cNvPr>
          <p:cNvSpPr>
            <a:spLocks noGrp="1"/>
          </p:cNvSpPr>
          <p:nvPr>
            <p:ph type="body" idx="1"/>
          </p:nvPr>
        </p:nvSpPr>
        <p:spPr/>
        <p:txBody>
          <a:bodyPr/>
          <a:lstStyle/>
          <a:p>
            <a:r>
              <a:rPr lang="en-US" dirty="0"/>
              <a:t>GitHub (Web Scraping - Landers et al., 2016)</a:t>
            </a:r>
          </a:p>
          <a:p>
            <a:r>
              <a:rPr lang="en-US" dirty="0"/>
              <a:t>Issue</a:t>
            </a:r>
          </a:p>
          <a:p>
            <a:endParaRPr lang="en-US" dirty="0"/>
          </a:p>
          <a:p>
            <a:r>
              <a:rPr lang="en-US" dirty="0"/>
              <a:t>Augmented Dickey-Fuller Test </a:t>
            </a:r>
            <a:r>
              <a:rPr lang="en-US" sz="1800" dirty="0"/>
              <a:t>(Dickey &amp; Fuller, 1979)</a:t>
            </a:r>
          </a:p>
          <a:p>
            <a:r>
              <a:rPr lang="en-US" dirty="0"/>
              <a:t>35 repositories</a:t>
            </a:r>
          </a:p>
          <a:p>
            <a:r>
              <a:rPr lang="en-US" dirty="0"/>
              <a:t>559-3373 days</a:t>
            </a:r>
          </a:p>
          <a:p>
            <a:endParaRPr lang="en-US" dirty="0"/>
          </a:p>
          <a:p>
            <a:endParaRPr lang="en-US" dirty="0"/>
          </a:p>
        </p:txBody>
      </p:sp>
      <p:sp>
        <p:nvSpPr>
          <p:cNvPr id="4" name="Slide Number Placeholder 3">
            <a:extLst>
              <a:ext uri="{FF2B5EF4-FFF2-40B4-BE49-F238E27FC236}">
                <a16:creationId xmlns:a16="http://schemas.microsoft.com/office/drawing/2014/main" id="{8E8C60F8-F497-F949-922A-08ED90E7249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111</a:t>
            </a:fld>
            <a:endParaRPr lang="en" dirty="0"/>
          </a:p>
        </p:txBody>
      </p:sp>
      <p:grpSp>
        <p:nvGrpSpPr>
          <p:cNvPr id="6" name="Group 5">
            <a:extLst>
              <a:ext uri="{FF2B5EF4-FFF2-40B4-BE49-F238E27FC236}">
                <a16:creationId xmlns:a16="http://schemas.microsoft.com/office/drawing/2014/main" id="{1D184E63-7945-9F4B-B593-D05AE73479EE}"/>
              </a:ext>
            </a:extLst>
          </p:cNvPr>
          <p:cNvGrpSpPr/>
          <p:nvPr/>
        </p:nvGrpSpPr>
        <p:grpSpPr>
          <a:xfrm flipH="1">
            <a:off x="8719457" y="107090"/>
            <a:ext cx="235393" cy="362043"/>
            <a:chOff x="7302472" y="3045579"/>
            <a:chExt cx="830997" cy="1278105"/>
          </a:xfrm>
        </p:grpSpPr>
        <p:pic>
          <p:nvPicPr>
            <p:cNvPr id="7" name="Picture 6" descr="A picture containing shape&#10;&#10;Description automatically generated">
              <a:extLst>
                <a:ext uri="{FF2B5EF4-FFF2-40B4-BE49-F238E27FC236}">
                  <a16:creationId xmlns:a16="http://schemas.microsoft.com/office/drawing/2014/main" id="{6A25A903-6493-D243-8810-839CFC29E70E}"/>
                </a:ext>
              </a:extLst>
            </p:cNvPr>
            <p:cNvPicPr>
              <a:picLocks noChangeAspect="1"/>
            </p:cNvPicPr>
            <p:nvPr/>
          </p:nvPicPr>
          <p:blipFill>
            <a:blip r:embed="rId2"/>
            <a:stretch>
              <a:fillRect/>
            </a:stretch>
          </p:blipFill>
          <p:spPr>
            <a:xfrm>
              <a:off x="7302472" y="3045579"/>
              <a:ext cx="830997" cy="830998"/>
            </a:xfrm>
            <a:prstGeom prst="rect">
              <a:avLst/>
            </a:prstGeom>
          </p:spPr>
        </p:pic>
        <p:sp>
          <p:nvSpPr>
            <p:cNvPr id="8" name="Freeform 7">
              <a:extLst>
                <a:ext uri="{FF2B5EF4-FFF2-40B4-BE49-F238E27FC236}">
                  <a16:creationId xmlns:a16="http://schemas.microsoft.com/office/drawing/2014/main" id="{1A0912B4-D178-DF4B-BDBD-42B4E44F725F}"/>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10" name="Google Shape;63;p12">
            <a:extLst>
              <a:ext uri="{FF2B5EF4-FFF2-40B4-BE49-F238E27FC236}">
                <a16:creationId xmlns:a16="http://schemas.microsoft.com/office/drawing/2014/main" id="{EC413F1C-EC47-2A43-8826-14D6306460BE}"/>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Archival Data</a:t>
            </a:r>
            <a:endParaRPr sz="2400" dirty="0">
              <a:solidFill>
                <a:schemeClr val="bg1">
                  <a:lumMod val="90000"/>
                </a:schemeClr>
              </a:solidFill>
              <a:latin typeface="PT Serif" panose="020A0603040505020204" pitchFamily="18" charset="77"/>
            </a:endParaRPr>
          </a:p>
        </p:txBody>
      </p:sp>
    </p:spTree>
    <p:extLst>
      <p:ext uri="{BB962C8B-B14F-4D97-AF65-F5344CB8AC3E}">
        <p14:creationId xmlns:p14="http://schemas.microsoft.com/office/powerpoint/2010/main" val="926634227"/>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112</a:t>
            </a:fld>
            <a:endParaRPr dirty="0"/>
          </a:p>
        </p:txBody>
      </p:sp>
      <p:pic>
        <p:nvPicPr>
          <p:cNvPr id="6" name="Picture 5" descr="A picture containing bird&#10;&#10;Description automatically generated">
            <a:extLst>
              <a:ext uri="{FF2B5EF4-FFF2-40B4-BE49-F238E27FC236}">
                <a16:creationId xmlns:a16="http://schemas.microsoft.com/office/drawing/2014/main" id="{5A4F6737-E01A-534B-A4E6-94224794C07F}"/>
              </a:ext>
            </a:extLst>
          </p:cNvPr>
          <p:cNvPicPr>
            <a:picLocks noChangeAspect="1"/>
          </p:cNvPicPr>
          <p:nvPr/>
        </p:nvPicPr>
        <p:blipFill>
          <a:blip r:embed="rId3"/>
          <a:stretch>
            <a:fillRect/>
          </a:stretch>
        </p:blipFill>
        <p:spPr>
          <a:xfrm>
            <a:off x="855753" y="1539523"/>
            <a:ext cx="7217229" cy="3000186"/>
          </a:xfrm>
          <a:prstGeom prst="rect">
            <a:avLst/>
          </a:prstGeom>
        </p:spPr>
      </p:pic>
      <p:pic>
        <p:nvPicPr>
          <p:cNvPr id="14" name="Picture 13" descr="Chart&#10;&#10;Description automatically generated">
            <a:extLst>
              <a:ext uri="{FF2B5EF4-FFF2-40B4-BE49-F238E27FC236}">
                <a16:creationId xmlns:a16="http://schemas.microsoft.com/office/drawing/2014/main" id="{7497B1A2-CBA9-8343-A5C0-74420D69676C}"/>
              </a:ext>
            </a:extLst>
          </p:cNvPr>
          <p:cNvPicPr>
            <a:picLocks noChangeAspect="1"/>
          </p:cNvPicPr>
          <p:nvPr/>
        </p:nvPicPr>
        <p:blipFill>
          <a:blip r:embed="rId4"/>
          <a:stretch>
            <a:fillRect/>
          </a:stretch>
        </p:blipFill>
        <p:spPr>
          <a:xfrm>
            <a:off x="855753" y="1539523"/>
            <a:ext cx="7217228" cy="3000186"/>
          </a:xfrm>
          <a:prstGeom prst="rect">
            <a:avLst/>
          </a:prstGeom>
        </p:spPr>
      </p:pic>
      <p:sp>
        <p:nvSpPr>
          <p:cNvPr id="15" name="Google Shape;63;p12">
            <a:extLst>
              <a:ext uri="{FF2B5EF4-FFF2-40B4-BE49-F238E27FC236}">
                <a16:creationId xmlns:a16="http://schemas.microsoft.com/office/drawing/2014/main" id="{C02E82EA-3E28-6942-A159-35FDAA48EA09}"/>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Random Walks</a:t>
            </a:r>
            <a:endParaRPr sz="2400" dirty="0">
              <a:solidFill>
                <a:schemeClr val="bg1">
                  <a:lumMod val="90000"/>
                </a:schemeClr>
              </a:solidFill>
              <a:latin typeface="PT Serif" panose="020A0603040505020204" pitchFamily="18" charset="77"/>
            </a:endParaRPr>
          </a:p>
        </p:txBody>
      </p:sp>
      <p:grpSp>
        <p:nvGrpSpPr>
          <p:cNvPr id="16" name="Group 15">
            <a:extLst>
              <a:ext uri="{FF2B5EF4-FFF2-40B4-BE49-F238E27FC236}">
                <a16:creationId xmlns:a16="http://schemas.microsoft.com/office/drawing/2014/main" id="{9AF22FD8-1135-2C4E-95F9-13EA6AAD8616}"/>
              </a:ext>
            </a:extLst>
          </p:cNvPr>
          <p:cNvGrpSpPr/>
          <p:nvPr/>
        </p:nvGrpSpPr>
        <p:grpSpPr>
          <a:xfrm flipH="1">
            <a:off x="8719457" y="107090"/>
            <a:ext cx="235393" cy="362043"/>
            <a:chOff x="7302472" y="3045579"/>
            <a:chExt cx="830997" cy="1278105"/>
          </a:xfrm>
        </p:grpSpPr>
        <p:pic>
          <p:nvPicPr>
            <p:cNvPr id="18" name="Picture 17" descr="A picture containing shape&#10;&#10;Description automatically generated">
              <a:extLst>
                <a:ext uri="{FF2B5EF4-FFF2-40B4-BE49-F238E27FC236}">
                  <a16:creationId xmlns:a16="http://schemas.microsoft.com/office/drawing/2014/main" id="{8A2BF8D8-F564-A643-B69E-FFBB55CB5379}"/>
                </a:ext>
              </a:extLst>
            </p:cNvPr>
            <p:cNvPicPr>
              <a:picLocks noChangeAspect="1"/>
            </p:cNvPicPr>
            <p:nvPr/>
          </p:nvPicPr>
          <p:blipFill>
            <a:blip r:embed="rId5"/>
            <a:stretch>
              <a:fillRect/>
            </a:stretch>
          </p:blipFill>
          <p:spPr>
            <a:xfrm>
              <a:off x="7302472" y="3045579"/>
              <a:ext cx="830997" cy="830998"/>
            </a:xfrm>
            <a:prstGeom prst="rect">
              <a:avLst/>
            </a:prstGeom>
          </p:spPr>
        </p:pic>
        <p:sp>
          <p:nvSpPr>
            <p:cNvPr id="19" name="Freeform 18">
              <a:extLst>
                <a:ext uri="{FF2B5EF4-FFF2-40B4-BE49-F238E27FC236}">
                  <a16:creationId xmlns:a16="http://schemas.microsoft.com/office/drawing/2014/main" id="{83A99109-3987-994D-A7A4-7A0FA61630E9}"/>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00082976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113</a:t>
            </a:fld>
            <a:endParaRPr dirty="0"/>
          </a:p>
        </p:txBody>
      </p:sp>
      <p:pic>
        <p:nvPicPr>
          <p:cNvPr id="13" name="Picture 12" descr="Chart, line chart&#10;&#10;Description automatically generated">
            <a:extLst>
              <a:ext uri="{FF2B5EF4-FFF2-40B4-BE49-F238E27FC236}">
                <a16:creationId xmlns:a16="http://schemas.microsoft.com/office/drawing/2014/main" id="{9EF1F67F-056B-5C4C-8901-5249B6DCEEB9}"/>
              </a:ext>
            </a:extLst>
          </p:cNvPr>
          <p:cNvPicPr>
            <a:picLocks noChangeAspect="1"/>
          </p:cNvPicPr>
          <p:nvPr/>
        </p:nvPicPr>
        <p:blipFill>
          <a:blip r:embed="rId3"/>
          <a:stretch>
            <a:fillRect/>
          </a:stretch>
        </p:blipFill>
        <p:spPr>
          <a:xfrm>
            <a:off x="855751" y="1539523"/>
            <a:ext cx="7217227" cy="3035060"/>
          </a:xfrm>
          <a:prstGeom prst="rect">
            <a:avLst/>
          </a:prstGeom>
        </p:spPr>
      </p:pic>
      <p:sp>
        <p:nvSpPr>
          <p:cNvPr id="14" name="Google Shape;63;p12">
            <a:extLst>
              <a:ext uri="{FF2B5EF4-FFF2-40B4-BE49-F238E27FC236}">
                <a16:creationId xmlns:a16="http://schemas.microsoft.com/office/drawing/2014/main" id="{AC5268CE-1342-A940-A096-DD98D1D688A8}"/>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Random Walks</a:t>
            </a:r>
            <a:endParaRPr sz="2400" dirty="0">
              <a:solidFill>
                <a:schemeClr val="bg1">
                  <a:lumMod val="90000"/>
                </a:schemeClr>
              </a:solidFill>
              <a:latin typeface="PT Serif" panose="020A0603040505020204" pitchFamily="18" charset="77"/>
            </a:endParaRPr>
          </a:p>
        </p:txBody>
      </p:sp>
      <p:grpSp>
        <p:nvGrpSpPr>
          <p:cNvPr id="15" name="Group 14">
            <a:extLst>
              <a:ext uri="{FF2B5EF4-FFF2-40B4-BE49-F238E27FC236}">
                <a16:creationId xmlns:a16="http://schemas.microsoft.com/office/drawing/2014/main" id="{6B60C4C6-41EB-F044-BB95-ABADB54386E0}"/>
              </a:ext>
            </a:extLst>
          </p:cNvPr>
          <p:cNvGrpSpPr/>
          <p:nvPr/>
        </p:nvGrpSpPr>
        <p:grpSpPr>
          <a:xfrm flipH="1">
            <a:off x="8719457" y="107090"/>
            <a:ext cx="235393" cy="362043"/>
            <a:chOff x="7302472" y="3045579"/>
            <a:chExt cx="830997" cy="1278105"/>
          </a:xfrm>
        </p:grpSpPr>
        <p:pic>
          <p:nvPicPr>
            <p:cNvPr id="16" name="Picture 15" descr="A picture containing shape&#10;&#10;Description automatically generated">
              <a:extLst>
                <a:ext uri="{FF2B5EF4-FFF2-40B4-BE49-F238E27FC236}">
                  <a16:creationId xmlns:a16="http://schemas.microsoft.com/office/drawing/2014/main" id="{4F6841AD-6C2A-7C42-8E28-21357B056D07}"/>
                </a:ext>
              </a:extLst>
            </p:cNvPr>
            <p:cNvPicPr>
              <a:picLocks noChangeAspect="1"/>
            </p:cNvPicPr>
            <p:nvPr/>
          </p:nvPicPr>
          <p:blipFill>
            <a:blip r:embed="rId4"/>
            <a:stretch>
              <a:fillRect/>
            </a:stretch>
          </p:blipFill>
          <p:spPr>
            <a:xfrm>
              <a:off x="7302472" y="3045579"/>
              <a:ext cx="830997" cy="830998"/>
            </a:xfrm>
            <a:prstGeom prst="rect">
              <a:avLst/>
            </a:prstGeom>
          </p:spPr>
        </p:pic>
        <p:sp>
          <p:nvSpPr>
            <p:cNvPr id="18" name="Freeform 17">
              <a:extLst>
                <a:ext uri="{FF2B5EF4-FFF2-40B4-BE49-F238E27FC236}">
                  <a16:creationId xmlns:a16="http://schemas.microsoft.com/office/drawing/2014/main" id="{BAC0FB23-9CB9-1349-AF8F-F59BBE7ED1D0}"/>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55252481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114</a:t>
            </a:fld>
            <a:endParaRPr dirty="0"/>
          </a:p>
        </p:txBody>
      </p:sp>
      <p:pic>
        <p:nvPicPr>
          <p:cNvPr id="15" name="Picture 14" descr="Chart, line chart, scatter chart&#10;&#10;Description automatically generated">
            <a:extLst>
              <a:ext uri="{FF2B5EF4-FFF2-40B4-BE49-F238E27FC236}">
                <a16:creationId xmlns:a16="http://schemas.microsoft.com/office/drawing/2014/main" id="{3010829F-8D46-1945-B2E2-B82A0A00B7D0}"/>
              </a:ext>
            </a:extLst>
          </p:cNvPr>
          <p:cNvPicPr>
            <a:picLocks noChangeAspect="1"/>
          </p:cNvPicPr>
          <p:nvPr/>
        </p:nvPicPr>
        <p:blipFill>
          <a:blip r:embed="rId3"/>
          <a:stretch>
            <a:fillRect/>
          </a:stretch>
        </p:blipFill>
        <p:spPr>
          <a:xfrm>
            <a:off x="855753" y="1539523"/>
            <a:ext cx="7272824" cy="3000186"/>
          </a:xfrm>
          <a:prstGeom prst="rect">
            <a:avLst/>
          </a:prstGeom>
        </p:spPr>
      </p:pic>
      <p:sp>
        <p:nvSpPr>
          <p:cNvPr id="13" name="Google Shape;63;p12">
            <a:extLst>
              <a:ext uri="{FF2B5EF4-FFF2-40B4-BE49-F238E27FC236}">
                <a16:creationId xmlns:a16="http://schemas.microsoft.com/office/drawing/2014/main" id="{98F1280E-6D81-1C45-8B79-9A3A05BA8809}"/>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Random Walks</a:t>
            </a:r>
            <a:endParaRPr sz="2400" dirty="0">
              <a:solidFill>
                <a:schemeClr val="bg1">
                  <a:lumMod val="90000"/>
                </a:schemeClr>
              </a:solidFill>
              <a:latin typeface="PT Serif" panose="020A0603040505020204" pitchFamily="18" charset="77"/>
            </a:endParaRPr>
          </a:p>
        </p:txBody>
      </p:sp>
      <p:grpSp>
        <p:nvGrpSpPr>
          <p:cNvPr id="14" name="Group 13">
            <a:extLst>
              <a:ext uri="{FF2B5EF4-FFF2-40B4-BE49-F238E27FC236}">
                <a16:creationId xmlns:a16="http://schemas.microsoft.com/office/drawing/2014/main" id="{72B8AD29-1A62-7E4D-86F2-A53197E10C28}"/>
              </a:ext>
            </a:extLst>
          </p:cNvPr>
          <p:cNvGrpSpPr/>
          <p:nvPr/>
        </p:nvGrpSpPr>
        <p:grpSpPr>
          <a:xfrm flipH="1">
            <a:off x="8719457" y="107090"/>
            <a:ext cx="235393" cy="362043"/>
            <a:chOff x="7302472" y="3045579"/>
            <a:chExt cx="830997" cy="1278105"/>
          </a:xfrm>
        </p:grpSpPr>
        <p:pic>
          <p:nvPicPr>
            <p:cNvPr id="16" name="Picture 15" descr="A picture containing shape&#10;&#10;Description automatically generated">
              <a:extLst>
                <a:ext uri="{FF2B5EF4-FFF2-40B4-BE49-F238E27FC236}">
                  <a16:creationId xmlns:a16="http://schemas.microsoft.com/office/drawing/2014/main" id="{11DB6D53-CCE2-DF49-8D0F-D2F62575F131}"/>
                </a:ext>
              </a:extLst>
            </p:cNvPr>
            <p:cNvPicPr>
              <a:picLocks noChangeAspect="1"/>
            </p:cNvPicPr>
            <p:nvPr/>
          </p:nvPicPr>
          <p:blipFill>
            <a:blip r:embed="rId4"/>
            <a:stretch>
              <a:fillRect/>
            </a:stretch>
          </p:blipFill>
          <p:spPr>
            <a:xfrm>
              <a:off x="7302472" y="3045579"/>
              <a:ext cx="830997" cy="830998"/>
            </a:xfrm>
            <a:prstGeom prst="rect">
              <a:avLst/>
            </a:prstGeom>
          </p:spPr>
        </p:pic>
        <p:sp>
          <p:nvSpPr>
            <p:cNvPr id="18" name="Freeform 17">
              <a:extLst>
                <a:ext uri="{FF2B5EF4-FFF2-40B4-BE49-F238E27FC236}">
                  <a16:creationId xmlns:a16="http://schemas.microsoft.com/office/drawing/2014/main" id="{4EF78EDD-947B-2B47-AF82-268427C53C00}"/>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07921378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115</a:t>
            </a:fld>
            <a:endParaRPr dirty="0"/>
          </a:p>
        </p:txBody>
      </p:sp>
      <p:pic>
        <p:nvPicPr>
          <p:cNvPr id="16" name="Picture 15" descr="Chart&#10;&#10;Description automatically generated">
            <a:extLst>
              <a:ext uri="{FF2B5EF4-FFF2-40B4-BE49-F238E27FC236}">
                <a16:creationId xmlns:a16="http://schemas.microsoft.com/office/drawing/2014/main" id="{58916E5E-ABC2-4645-9DA5-AFE42CB00727}"/>
              </a:ext>
            </a:extLst>
          </p:cNvPr>
          <p:cNvPicPr>
            <a:picLocks noChangeAspect="1"/>
          </p:cNvPicPr>
          <p:nvPr/>
        </p:nvPicPr>
        <p:blipFill>
          <a:blip r:embed="rId3"/>
          <a:stretch>
            <a:fillRect/>
          </a:stretch>
        </p:blipFill>
        <p:spPr>
          <a:xfrm>
            <a:off x="113608" y="3244821"/>
            <a:ext cx="2907331" cy="1208571"/>
          </a:xfrm>
          <a:prstGeom prst="rect">
            <a:avLst/>
          </a:prstGeom>
        </p:spPr>
      </p:pic>
      <p:sp>
        <p:nvSpPr>
          <p:cNvPr id="6" name="TextBox 5">
            <a:extLst>
              <a:ext uri="{FF2B5EF4-FFF2-40B4-BE49-F238E27FC236}">
                <a16:creationId xmlns:a16="http://schemas.microsoft.com/office/drawing/2014/main" id="{A9D0D87F-C1D8-F542-81CD-F583EA690C63}"/>
              </a:ext>
            </a:extLst>
          </p:cNvPr>
          <p:cNvSpPr txBox="1"/>
          <p:nvPr/>
        </p:nvSpPr>
        <p:spPr>
          <a:xfrm>
            <a:off x="258511" y="2927069"/>
            <a:ext cx="1154483" cy="307777"/>
          </a:xfrm>
          <a:prstGeom prst="rect">
            <a:avLst/>
          </a:prstGeom>
          <a:noFill/>
        </p:spPr>
        <p:txBody>
          <a:bodyPr wrap="none" rtlCol="0">
            <a:spAutoFit/>
          </a:bodyPr>
          <a:lstStyle/>
          <a:p>
            <a:r>
              <a:rPr lang="en-US" dirty="0">
                <a:latin typeface="PT Serif" panose="020A0603040505020204" pitchFamily="18" charset="77"/>
              </a:rPr>
              <a:t>ADF = -2.55</a:t>
            </a:r>
          </a:p>
        </p:txBody>
      </p:sp>
      <p:sp>
        <p:nvSpPr>
          <p:cNvPr id="18" name="TextBox 17">
            <a:extLst>
              <a:ext uri="{FF2B5EF4-FFF2-40B4-BE49-F238E27FC236}">
                <a16:creationId xmlns:a16="http://schemas.microsoft.com/office/drawing/2014/main" id="{6AD34575-4B30-2344-B745-1B74F727244C}"/>
              </a:ext>
            </a:extLst>
          </p:cNvPr>
          <p:cNvSpPr txBox="1"/>
          <p:nvPr/>
        </p:nvSpPr>
        <p:spPr>
          <a:xfrm>
            <a:off x="3220158" y="2927068"/>
            <a:ext cx="1128835" cy="307777"/>
          </a:xfrm>
          <a:prstGeom prst="rect">
            <a:avLst/>
          </a:prstGeom>
          <a:noFill/>
        </p:spPr>
        <p:txBody>
          <a:bodyPr wrap="none" rtlCol="0">
            <a:spAutoFit/>
          </a:bodyPr>
          <a:lstStyle/>
          <a:p>
            <a:r>
              <a:rPr lang="en-US" dirty="0">
                <a:latin typeface="PT Serif" panose="020A0603040505020204" pitchFamily="18" charset="77"/>
              </a:rPr>
              <a:t>ADF = -0.58</a:t>
            </a:r>
          </a:p>
        </p:txBody>
      </p:sp>
      <p:sp>
        <p:nvSpPr>
          <p:cNvPr id="19" name="TextBox 18">
            <a:extLst>
              <a:ext uri="{FF2B5EF4-FFF2-40B4-BE49-F238E27FC236}">
                <a16:creationId xmlns:a16="http://schemas.microsoft.com/office/drawing/2014/main" id="{6AF7F32A-A3F5-2040-8A45-06884E13F6A6}"/>
              </a:ext>
            </a:extLst>
          </p:cNvPr>
          <p:cNvSpPr txBox="1"/>
          <p:nvPr/>
        </p:nvSpPr>
        <p:spPr>
          <a:xfrm>
            <a:off x="6248658" y="2927067"/>
            <a:ext cx="1128835" cy="307777"/>
          </a:xfrm>
          <a:prstGeom prst="rect">
            <a:avLst/>
          </a:prstGeom>
          <a:noFill/>
        </p:spPr>
        <p:txBody>
          <a:bodyPr wrap="none" rtlCol="0">
            <a:spAutoFit/>
          </a:bodyPr>
          <a:lstStyle/>
          <a:p>
            <a:r>
              <a:rPr lang="en-US" dirty="0">
                <a:latin typeface="PT Serif" panose="020A0603040505020204" pitchFamily="18" charset="77"/>
              </a:rPr>
              <a:t>ADF = -3.35</a:t>
            </a:r>
          </a:p>
        </p:txBody>
      </p:sp>
      <p:pic>
        <p:nvPicPr>
          <p:cNvPr id="20" name="Picture 19" descr="Icon&#10;&#10;Description automatically generated">
            <a:extLst>
              <a:ext uri="{FF2B5EF4-FFF2-40B4-BE49-F238E27FC236}">
                <a16:creationId xmlns:a16="http://schemas.microsoft.com/office/drawing/2014/main" id="{6B2EBD6D-DFFD-384A-814B-25007D237A2F}"/>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2042303" y="2927067"/>
            <a:ext cx="336790" cy="317754"/>
          </a:xfrm>
          <a:prstGeom prst="rect">
            <a:avLst/>
          </a:prstGeom>
        </p:spPr>
      </p:pic>
      <p:pic>
        <p:nvPicPr>
          <p:cNvPr id="21" name="Picture 20" descr="Icon&#10;&#10;Description automatically generated">
            <a:extLst>
              <a:ext uri="{FF2B5EF4-FFF2-40B4-BE49-F238E27FC236}">
                <a16:creationId xmlns:a16="http://schemas.microsoft.com/office/drawing/2014/main" id="{FF53A71F-C8C5-2E45-A40D-4C5EFD8B2B9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5302500" y="2927067"/>
            <a:ext cx="336790" cy="317754"/>
          </a:xfrm>
          <a:prstGeom prst="rect">
            <a:avLst/>
          </a:prstGeom>
        </p:spPr>
      </p:pic>
      <p:pic>
        <p:nvPicPr>
          <p:cNvPr id="22" name="Picture 21" descr="Icon&#10;&#10;Description automatically generated">
            <a:extLst>
              <a:ext uri="{FF2B5EF4-FFF2-40B4-BE49-F238E27FC236}">
                <a16:creationId xmlns:a16="http://schemas.microsoft.com/office/drawing/2014/main" id="{F6E7F98C-0132-8445-9942-213A2F2326B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8458150" y="2927067"/>
            <a:ext cx="336790" cy="317754"/>
          </a:xfrm>
          <a:prstGeom prst="rect">
            <a:avLst/>
          </a:prstGeom>
        </p:spPr>
      </p:pic>
      <p:pic>
        <p:nvPicPr>
          <p:cNvPr id="23" name="Picture 22" descr="Chart, line chart&#10;&#10;Description automatically generated">
            <a:extLst>
              <a:ext uri="{FF2B5EF4-FFF2-40B4-BE49-F238E27FC236}">
                <a16:creationId xmlns:a16="http://schemas.microsoft.com/office/drawing/2014/main" id="{C956ADC7-431C-1847-9744-FBFCD425C94B}"/>
              </a:ext>
            </a:extLst>
          </p:cNvPr>
          <p:cNvPicPr>
            <a:picLocks noChangeAspect="1"/>
          </p:cNvPicPr>
          <p:nvPr/>
        </p:nvPicPr>
        <p:blipFill>
          <a:blip r:embed="rId6"/>
          <a:stretch>
            <a:fillRect/>
          </a:stretch>
        </p:blipFill>
        <p:spPr>
          <a:xfrm>
            <a:off x="6181804" y="3244576"/>
            <a:ext cx="2907330" cy="1222619"/>
          </a:xfrm>
          <a:prstGeom prst="rect">
            <a:avLst/>
          </a:prstGeom>
        </p:spPr>
      </p:pic>
      <p:pic>
        <p:nvPicPr>
          <p:cNvPr id="25" name="Picture 24" descr="Chart, line chart, scatter chart&#10;&#10;Description automatically generated">
            <a:extLst>
              <a:ext uri="{FF2B5EF4-FFF2-40B4-BE49-F238E27FC236}">
                <a16:creationId xmlns:a16="http://schemas.microsoft.com/office/drawing/2014/main" id="{709F1FB9-4B88-B848-A985-EF788BF3426F}"/>
              </a:ext>
            </a:extLst>
          </p:cNvPr>
          <p:cNvPicPr>
            <a:picLocks noChangeAspect="1"/>
          </p:cNvPicPr>
          <p:nvPr/>
        </p:nvPicPr>
        <p:blipFill>
          <a:blip r:embed="rId7"/>
          <a:stretch>
            <a:fillRect/>
          </a:stretch>
        </p:blipFill>
        <p:spPr>
          <a:xfrm>
            <a:off x="3147706" y="3253598"/>
            <a:ext cx="2941910" cy="1213597"/>
          </a:xfrm>
          <a:prstGeom prst="rect">
            <a:avLst/>
          </a:prstGeom>
        </p:spPr>
      </p:pic>
      <p:sp>
        <p:nvSpPr>
          <p:cNvPr id="24" name="Google Shape;63;p12">
            <a:extLst>
              <a:ext uri="{FF2B5EF4-FFF2-40B4-BE49-F238E27FC236}">
                <a16:creationId xmlns:a16="http://schemas.microsoft.com/office/drawing/2014/main" id="{5538B367-B4E0-B24C-B2AD-AD3F9DDF1986}"/>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Random Walks</a:t>
            </a:r>
            <a:endParaRPr sz="2400" dirty="0">
              <a:solidFill>
                <a:schemeClr val="bg1">
                  <a:lumMod val="90000"/>
                </a:schemeClr>
              </a:solidFill>
              <a:latin typeface="PT Serif" panose="020A0603040505020204" pitchFamily="18" charset="77"/>
            </a:endParaRPr>
          </a:p>
        </p:txBody>
      </p:sp>
      <p:grpSp>
        <p:nvGrpSpPr>
          <p:cNvPr id="26" name="Group 25">
            <a:extLst>
              <a:ext uri="{FF2B5EF4-FFF2-40B4-BE49-F238E27FC236}">
                <a16:creationId xmlns:a16="http://schemas.microsoft.com/office/drawing/2014/main" id="{D9EACF36-72E7-C549-8DE0-AC0FCBA44C5E}"/>
              </a:ext>
            </a:extLst>
          </p:cNvPr>
          <p:cNvGrpSpPr/>
          <p:nvPr/>
        </p:nvGrpSpPr>
        <p:grpSpPr>
          <a:xfrm flipH="1">
            <a:off x="8719457" y="107090"/>
            <a:ext cx="235393" cy="362043"/>
            <a:chOff x="7302472" y="3045579"/>
            <a:chExt cx="830997" cy="1278105"/>
          </a:xfrm>
        </p:grpSpPr>
        <p:pic>
          <p:nvPicPr>
            <p:cNvPr id="27" name="Picture 26" descr="A picture containing shape&#10;&#10;Description automatically generated">
              <a:extLst>
                <a:ext uri="{FF2B5EF4-FFF2-40B4-BE49-F238E27FC236}">
                  <a16:creationId xmlns:a16="http://schemas.microsoft.com/office/drawing/2014/main" id="{FD7471FB-B65F-8E4E-8895-A4E04F851BDB}"/>
                </a:ext>
              </a:extLst>
            </p:cNvPr>
            <p:cNvPicPr>
              <a:picLocks noChangeAspect="1"/>
            </p:cNvPicPr>
            <p:nvPr/>
          </p:nvPicPr>
          <p:blipFill>
            <a:blip r:embed="rId8"/>
            <a:stretch>
              <a:fillRect/>
            </a:stretch>
          </p:blipFill>
          <p:spPr>
            <a:xfrm>
              <a:off x="7302472" y="3045579"/>
              <a:ext cx="830997" cy="830998"/>
            </a:xfrm>
            <a:prstGeom prst="rect">
              <a:avLst/>
            </a:prstGeom>
          </p:spPr>
        </p:pic>
        <p:sp>
          <p:nvSpPr>
            <p:cNvPr id="28" name="Freeform 27">
              <a:extLst>
                <a:ext uri="{FF2B5EF4-FFF2-40B4-BE49-F238E27FC236}">
                  <a16:creationId xmlns:a16="http://schemas.microsoft.com/office/drawing/2014/main" id="{73967988-238E-8245-9B6D-5CA8D85D9004}"/>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06817037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116</a:t>
            </a:fld>
            <a:endParaRPr dirty="0"/>
          </a:p>
        </p:txBody>
      </p:sp>
      <p:pic>
        <p:nvPicPr>
          <p:cNvPr id="20" name="Picture 19" descr="Icon&#10;&#10;Description automatically generated">
            <a:extLst>
              <a:ext uri="{FF2B5EF4-FFF2-40B4-BE49-F238E27FC236}">
                <a16:creationId xmlns:a16="http://schemas.microsoft.com/office/drawing/2014/main" id="{6B2EBD6D-DFFD-384A-814B-25007D237A2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2042303" y="2927067"/>
            <a:ext cx="336790" cy="317754"/>
          </a:xfrm>
          <a:prstGeom prst="rect">
            <a:avLst/>
          </a:prstGeom>
        </p:spPr>
      </p:pic>
      <p:pic>
        <p:nvPicPr>
          <p:cNvPr id="21" name="Picture 20" descr="Icon&#10;&#10;Description automatically generated">
            <a:extLst>
              <a:ext uri="{FF2B5EF4-FFF2-40B4-BE49-F238E27FC236}">
                <a16:creationId xmlns:a16="http://schemas.microsoft.com/office/drawing/2014/main" id="{FF53A71F-C8C5-2E45-A40D-4C5EFD8B2B9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5302500" y="2927067"/>
            <a:ext cx="336790" cy="317754"/>
          </a:xfrm>
          <a:prstGeom prst="rect">
            <a:avLst/>
          </a:prstGeom>
        </p:spPr>
      </p:pic>
      <p:pic>
        <p:nvPicPr>
          <p:cNvPr id="22" name="Picture 21" descr="Icon&#10;&#10;Description automatically generated">
            <a:extLst>
              <a:ext uri="{FF2B5EF4-FFF2-40B4-BE49-F238E27FC236}">
                <a16:creationId xmlns:a16="http://schemas.microsoft.com/office/drawing/2014/main" id="{F6E7F98C-0132-8445-9942-213A2F2326B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8458150" y="2927067"/>
            <a:ext cx="336790" cy="317754"/>
          </a:xfrm>
          <a:prstGeom prst="rect">
            <a:avLst/>
          </a:prstGeom>
        </p:spPr>
      </p:pic>
      <p:sp>
        <p:nvSpPr>
          <p:cNvPr id="23" name="TextBox 22">
            <a:extLst>
              <a:ext uri="{FF2B5EF4-FFF2-40B4-BE49-F238E27FC236}">
                <a16:creationId xmlns:a16="http://schemas.microsoft.com/office/drawing/2014/main" id="{22148BE6-0815-5F45-A8B0-6B1580435750}"/>
              </a:ext>
            </a:extLst>
          </p:cNvPr>
          <p:cNvSpPr txBox="1"/>
          <p:nvPr/>
        </p:nvSpPr>
        <p:spPr>
          <a:xfrm>
            <a:off x="3519468" y="1123836"/>
            <a:ext cx="2105063" cy="1323439"/>
          </a:xfrm>
          <a:prstGeom prst="rect">
            <a:avLst/>
          </a:prstGeom>
          <a:noFill/>
        </p:spPr>
        <p:txBody>
          <a:bodyPr wrap="none" rtlCol="0">
            <a:spAutoFit/>
          </a:bodyPr>
          <a:lstStyle/>
          <a:p>
            <a:r>
              <a:rPr lang="en-US" sz="8000" dirty="0">
                <a:latin typeface="PT Serif" panose="020A0603040505020204" pitchFamily="18" charset="77"/>
              </a:rPr>
              <a:t>80%</a:t>
            </a:r>
          </a:p>
        </p:txBody>
      </p:sp>
      <p:pic>
        <p:nvPicPr>
          <p:cNvPr id="24" name="Picture 23" descr="Chart&#10;&#10;Description automatically generated">
            <a:extLst>
              <a:ext uri="{FF2B5EF4-FFF2-40B4-BE49-F238E27FC236}">
                <a16:creationId xmlns:a16="http://schemas.microsoft.com/office/drawing/2014/main" id="{E9148670-4D09-1649-872E-27867547A34E}"/>
              </a:ext>
            </a:extLst>
          </p:cNvPr>
          <p:cNvPicPr>
            <a:picLocks noChangeAspect="1"/>
          </p:cNvPicPr>
          <p:nvPr/>
        </p:nvPicPr>
        <p:blipFill>
          <a:blip r:embed="rId5"/>
          <a:stretch>
            <a:fillRect/>
          </a:stretch>
        </p:blipFill>
        <p:spPr>
          <a:xfrm>
            <a:off x="113608" y="3244821"/>
            <a:ext cx="2907331" cy="1208571"/>
          </a:xfrm>
          <a:prstGeom prst="rect">
            <a:avLst/>
          </a:prstGeom>
        </p:spPr>
      </p:pic>
      <p:pic>
        <p:nvPicPr>
          <p:cNvPr id="25" name="Picture 24" descr="Chart, line chart&#10;&#10;Description automatically generated">
            <a:extLst>
              <a:ext uri="{FF2B5EF4-FFF2-40B4-BE49-F238E27FC236}">
                <a16:creationId xmlns:a16="http://schemas.microsoft.com/office/drawing/2014/main" id="{61A01E6E-8CC4-4743-A411-9D8E748E58C8}"/>
              </a:ext>
            </a:extLst>
          </p:cNvPr>
          <p:cNvPicPr>
            <a:picLocks noChangeAspect="1"/>
          </p:cNvPicPr>
          <p:nvPr/>
        </p:nvPicPr>
        <p:blipFill>
          <a:blip r:embed="rId6"/>
          <a:stretch>
            <a:fillRect/>
          </a:stretch>
        </p:blipFill>
        <p:spPr>
          <a:xfrm>
            <a:off x="6181804" y="3244576"/>
            <a:ext cx="2907330" cy="1222619"/>
          </a:xfrm>
          <a:prstGeom prst="rect">
            <a:avLst/>
          </a:prstGeom>
        </p:spPr>
      </p:pic>
      <p:pic>
        <p:nvPicPr>
          <p:cNvPr id="26" name="Picture 25" descr="Chart, line chart, scatter chart&#10;&#10;Description automatically generated">
            <a:extLst>
              <a:ext uri="{FF2B5EF4-FFF2-40B4-BE49-F238E27FC236}">
                <a16:creationId xmlns:a16="http://schemas.microsoft.com/office/drawing/2014/main" id="{CE5F2166-8A17-2A46-B8BF-D2FFAD347687}"/>
              </a:ext>
            </a:extLst>
          </p:cNvPr>
          <p:cNvPicPr>
            <a:picLocks noChangeAspect="1"/>
          </p:cNvPicPr>
          <p:nvPr/>
        </p:nvPicPr>
        <p:blipFill>
          <a:blip r:embed="rId7"/>
          <a:stretch>
            <a:fillRect/>
          </a:stretch>
        </p:blipFill>
        <p:spPr>
          <a:xfrm>
            <a:off x="3147706" y="3253598"/>
            <a:ext cx="2941910" cy="1213597"/>
          </a:xfrm>
          <a:prstGeom prst="rect">
            <a:avLst/>
          </a:prstGeom>
        </p:spPr>
      </p:pic>
      <p:sp>
        <p:nvSpPr>
          <p:cNvPr id="27" name="TextBox 26">
            <a:extLst>
              <a:ext uri="{FF2B5EF4-FFF2-40B4-BE49-F238E27FC236}">
                <a16:creationId xmlns:a16="http://schemas.microsoft.com/office/drawing/2014/main" id="{F0A474D6-CCBA-6C44-BB9F-BA2AC6F1BF34}"/>
              </a:ext>
            </a:extLst>
          </p:cNvPr>
          <p:cNvSpPr txBox="1"/>
          <p:nvPr/>
        </p:nvSpPr>
        <p:spPr>
          <a:xfrm>
            <a:off x="258511" y="2927069"/>
            <a:ext cx="1154483" cy="307777"/>
          </a:xfrm>
          <a:prstGeom prst="rect">
            <a:avLst/>
          </a:prstGeom>
          <a:noFill/>
        </p:spPr>
        <p:txBody>
          <a:bodyPr wrap="none" rtlCol="0">
            <a:spAutoFit/>
          </a:bodyPr>
          <a:lstStyle/>
          <a:p>
            <a:r>
              <a:rPr lang="en-US" dirty="0">
                <a:latin typeface="PT Serif" panose="020A0603040505020204" pitchFamily="18" charset="77"/>
              </a:rPr>
              <a:t>ADF = -2.55</a:t>
            </a:r>
          </a:p>
        </p:txBody>
      </p:sp>
      <p:sp>
        <p:nvSpPr>
          <p:cNvPr id="28" name="TextBox 27">
            <a:extLst>
              <a:ext uri="{FF2B5EF4-FFF2-40B4-BE49-F238E27FC236}">
                <a16:creationId xmlns:a16="http://schemas.microsoft.com/office/drawing/2014/main" id="{617A6903-7B8D-BD49-901B-826BA4A274E0}"/>
              </a:ext>
            </a:extLst>
          </p:cNvPr>
          <p:cNvSpPr txBox="1"/>
          <p:nvPr/>
        </p:nvSpPr>
        <p:spPr>
          <a:xfrm>
            <a:off x="3220158" y="2927068"/>
            <a:ext cx="1128835" cy="307777"/>
          </a:xfrm>
          <a:prstGeom prst="rect">
            <a:avLst/>
          </a:prstGeom>
          <a:noFill/>
        </p:spPr>
        <p:txBody>
          <a:bodyPr wrap="none" rtlCol="0">
            <a:spAutoFit/>
          </a:bodyPr>
          <a:lstStyle/>
          <a:p>
            <a:r>
              <a:rPr lang="en-US" dirty="0">
                <a:latin typeface="PT Serif" panose="020A0603040505020204" pitchFamily="18" charset="77"/>
              </a:rPr>
              <a:t>ADF = -0.58</a:t>
            </a:r>
          </a:p>
        </p:txBody>
      </p:sp>
      <p:sp>
        <p:nvSpPr>
          <p:cNvPr id="29" name="TextBox 28">
            <a:extLst>
              <a:ext uri="{FF2B5EF4-FFF2-40B4-BE49-F238E27FC236}">
                <a16:creationId xmlns:a16="http://schemas.microsoft.com/office/drawing/2014/main" id="{4DF65D32-AC20-1D49-A7B2-B1CCA4160957}"/>
              </a:ext>
            </a:extLst>
          </p:cNvPr>
          <p:cNvSpPr txBox="1"/>
          <p:nvPr/>
        </p:nvSpPr>
        <p:spPr>
          <a:xfrm>
            <a:off x="6248658" y="2927067"/>
            <a:ext cx="1128835" cy="307777"/>
          </a:xfrm>
          <a:prstGeom prst="rect">
            <a:avLst/>
          </a:prstGeom>
          <a:noFill/>
        </p:spPr>
        <p:txBody>
          <a:bodyPr wrap="none" rtlCol="0">
            <a:spAutoFit/>
          </a:bodyPr>
          <a:lstStyle/>
          <a:p>
            <a:r>
              <a:rPr lang="en-US" dirty="0">
                <a:latin typeface="PT Serif" panose="020A0603040505020204" pitchFamily="18" charset="77"/>
              </a:rPr>
              <a:t>ADF = -3.35</a:t>
            </a:r>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Random Walks</a:t>
            </a:r>
            <a:endParaRPr sz="2400" dirty="0">
              <a:solidFill>
                <a:schemeClr val="bg1">
                  <a:lumMod val="90000"/>
                </a:schemeClr>
              </a:solidFill>
              <a:latin typeface="PT Serif" panose="020A0603040505020204" pitchFamily="18" charset="77"/>
            </a:endParaRPr>
          </a:p>
        </p:txBody>
      </p:sp>
      <p:grpSp>
        <p:nvGrpSpPr>
          <p:cNvPr id="31" name="Group 30">
            <a:extLst>
              <a:ext uri="{FF2B5EF4-FFF2-40B4-BE49-F238E27FC236}">
                <a16:creationId xmlns:a16="http://schemas.microsoft.com/office/drawing/2014/main" id="{DB7A501D-3522-604F-A89A-517C690BA468}"/>
              </a:ext>
            </a:extLst>
          </p:cNvPr>
          <p:cNvGrpSpPr/>
          <p:nvPr/>
        </p:nvGrpSpPr>
        <p:grpSpPr>
          <a:xfrm flipH="1">
            <a:off x="8719457" y="107090"/>
            <a:ext cx="235393" cy="362043"/>
            <a:chOff x="7302472" y="3045579"/>
            <a:chExt cx="830997" cy="1278105"/>
          </a:xfrm>
        </p:grpSpPr>
        <p:pic>
          <p:nvPicPr>
            <p:cNvPr id="32" name="Picture 31" descr="A picture containing shape&#10;&#10;Description automatically generated">
              <a:extLst>
                <a:ext uri="{FF2B5EF4-FFF2-40B4-BE49-F238E27FC236}">
                  <a16:creationId xmlns:a16="http://schemas.microsoft.com/office/drawing/2014/main" id="{CDA16B68-F311-5347-824F-D127BBEEB28B}"/>
                </a:ext>
              </a:extLst>
            </p:cNvPr>
            <p:cNvPicPr>
              <a:picLocks noChangeAspect="1"/>
            </p:cNvPicPr>
            <p:nvPr/>
          </p:nvPicPr>
          <p:blipFill>
            <a:blip r:embed="rId8"/>
            <a:stretch>
              <a:fillRect/>
            </a:stretch>
          </p:blipFill>
          <p:spPr>
            <a:xfrm>
              <a:off x="7302472" y="3045579"/>
              <a:ext cx="830997" cy="830998"/>
            </a:xfrm>
            <a:prstGeom prst="rect">
              <a:avLst/>
            </a:prstGeom>
          </p:spPr>
        </p:pic>
        <p:sp>
          <p:nvSpPr>
            <p:cNvPr id="33" name="Freeform 32">
              <a:extLst>
                <a:ext uri="{FF2B5EF4-FFF2-40B4-BE49-F238E27FC236}">
                  <a16:creationId xmlns:a16="http://schemas.microsoft.com/office/drawing/2014/main" id="{411D73ED-E3C9-C642-9DF1-23254BA03FE8}"/>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881317635"/>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117</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Sustained Lead</a:t>
            </a:r>
            <a:endParaRPr sz="2400" dirty="0">
              <a:solidFill>
                <a:schemeClr val="bg1">
                  <a:lumMod val="90000"/>
                </a:schemeClr>
              </a:solidFill>
              <a:latin typeface="PT Serif" panose="020A0603040505020204" pitchFamily="18" charset="77"/>
            </a:endParaRPr>
          </a:p>
        </p:txBody>
      </p:sp>
      <p:grpSp>
        <p:nvGrpSpPr>
          <p:cNvPr id="31" name="Group 30">
            <a:extLst>
              <a:ext uri="{FF2B5EF4-FFF2-40B4-BE49-F238E27FC236}">
                <a16:creationId xmlns:a16="http://schemas.microsoft.com/office/drawing/2014/main" id="{DB7A501D-3522-604F-A89A-517C690BA468}"/>
              </a:ext>
            </a:extLst>
          </p:cNvPr>
          <p:cNvGrpSpPr/>
          <p:nvPr/>
        </p:nvGrpSpPr>
        <p:grpSpPr>
          <a:xfrm flipH="1">
            <a:off x="8719457" y="107090"/>
            <a:ext cx="235393" cy="362043"/>
            <a:chOff x="7302472" y="3045579"/>
            <a:chExt cx="830997" cy="1278105"/>
          </a:xfrm>
        </p:grpSpPr>
        <p:pic>
          <p:nvPicPr>
            <p:cNvPr id="32" name="Picture 31" descr="A picture containing shape&#10;&#10;Description automatically generated">
              <a:extLst>
                <a:ext uri="{FF2B5EF4-FFF2-40B4-BE49-F238E27FC236}">
                  <a16:creationId xmlns:a16="http://schemas.microsoft.com/office/drawing/2014/main" id="{CDA16B68-F311-5347-824F-D127BBEEB28B}"/>
                </a:ext>
              </a:extLst>
            </p:cNvPr>
            <p:cNvPicPr>
              <a:picLocks noChangeAspect="1"/>
            </p:cNvPicPr>
            <p:nvPr/>
          </p:nvPicPr>
          <p:blipFill>
            <a:blip r:embed="rId3"/>
            <a:stretch>
              <a:fillRect/>
            </a:stretch>
          </p:blipFill>
          <p:spPr>
            <a:xfrm>
              <a:off x="7302472" y="3045579"/>
              <a:ext cx="830997" cy="830998"/>
            </a:xfrm>
            <a:prstGeom prst="rect">
              <a:avLst/>
            </a:prstGeom>
          </p:spPr>
        </p:pic>
        <p:sp>
          <p:nvSpPr>
            <p:cNvPr id="33" name="Freeform 32">
              <a:extLst>
                <a:ext uri="{FF2B5EF4-FFF2-40B4-BE49-F238E27FC236}">
                  <a16:creationId xmlns:a16="http://schemas.microsoft.com/office/drawing/2014/main" id="{411D73ED-E3C9-C642-9DF1-23254BA03FE8}"/>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48945283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118</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Sustained Lead</a:t>
            </a:r>
            <a:endParaRPr sz="2400" dirty="0">
              <a:solidFill>
                <a:schemeClr val="bg1">
                  <a:lumMod val="90000"/>
                </a:schemeClr>
              </a:solidFill>
              <a:latin typeface="PT Serif" panose="020A0603040505020204" pitchFamily="18" charset="77"/>
            </a:endParaRPr>
          </a:p>
        </p:txBody>
      </p:sp>
      <p:grpSp>
        <p:nvGrpSpPr>
          <p:cNvPr id="31" name="Group 30">
            <a:extLst>
              <a:ext uri="{FF2B5EF4-FFF2-40B4-BE49-F238E27FC236}">
                <a16:creationId xmlns:a16="http://schemas.microsoft.com/office/drawing/2014/main" id="{DB7A501D-3522-604F-A89A-517C690BA468}"/>
              </a:ext>
            </a:extLst>
          </p:cNvPr>
          <p:cNvGrpSpPr/>
          <p:nvPr/>
        </p:nvGrpSpPr>
        <p:grpSpPr>
          <a:xfrm flipH="1">
            <a:off x="8719457" y="107090"/>
            <a:ext cx="235393" cy="362043"/>
            <a:chOff x="7302472" y="3045579"/>
            <a:chExt cx="830997" cy="1278105"/>
          </a:xfrm>
        </p:grpSpPr>
        <p:pic>
          <p:nvPicPr>
            <p:cNvPr id="32" name="Picture 31" descr="A picture containing shape&#10;&#10;Description automatically generated">
              <a:extLst>
                <a:ext uri="{FF2B5EF4-FFF2-40B4-BE49-F238E27FC236}">
                  <a16:creationId xmlns:a16="http://schemas.microsoft.com/office/drawing/2014/main" id="{CDA16B68-F311-5347-824F-D127BBEEB28B}"/>
                </a:ext>
              </a:extLst>
            </p:cNvPr>
            <p:cNvPicPr>
              <a:picLocks noChangeAspect="1"/>
            </p:cNvPicPr>
            <p:nvPr/>
          </p:nvPicPr>
          <p:blipFill>
            <a:blip r:embed="rId3"/>
            <a:stretch>
              <a:fillRect/>
            </a:stretch>
          </p:blipFill>
          <p:spPr>
            <a:xfrm>
              <a:off x="7302472" y="3045579"/>
              <a:ext cx="830997" cy="830998"/>
            </a:xfrm>
            <a:prstGeom prst="rect">
              <a:avLst/>
            </a:prstGeom>
          </p:spPr>
        </p:pic>
        <p:sp>
          <p:nvSpPr>
            <p:cNvPr id="33" name="Freeform 32">
              <a:extLst>
                <a:ext uri="{FF2B5EF4-FFF2-40B4-BE49-F238E27FC236}">
                  <a16:creationId xmlns:a16="http://schemas.microsoft.com/office/drawing/2014/main" id="{411D73ED-E3C9-C642-9DF1-23254BA03FE8}"/>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8" name="TextBox 7">
            <a:extLst>
              <a:ext uri="{FF2B5EF4-FFF2-40B4-BE49-F238E27FC236}">
                <a16:creationId xmlns:a16="http://schemas.microsoft.com/office/drawing/2014/main" id="{BEFE318B-1731-AC47-A20D-B9AD352EC5CE}"/>
              </a:ext>
            </a:extLst>
          </p:cNvPr>
          <p:cNvSpPr txBox="1"/>
          <p:nvPr/>
        </p:nvSpPr>
        <p:spPr>
          <a:xfrm>
            <a:off x="1357739"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sp>
        <p:nvSpPr>
          <p:cNvPr id="9" name="TextBox 8">
            <a:extLst>
              <a:ext uri="{FF2B5EF4-FFF2-40B4-BE49-F238E27FC236}">
                <a16:creationId xmlns:a16="http://schemas.microsoft.com/office/drawing/2014/main" id="{E80A5C7C-A0B8-124C-8DEB-FAC90AE8A564}"/>
              </a:ext>
            </a:extLst>
          </p:cNvPr>
          <p:cNvSpPr txBox="1"/>
          <p:nvPr/>
        </p:nvSpPr>
        <p:spPr>
          <a:xfrm>
            <a:off x="5670084"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cxnSp>
        <p:nvCxnSpPr>
          <p:cNvPr id="10" name="Straight Connector 9">
            <a:extLst>
              <a:ext uri="{FF2B5EF4-FFF2-40B4-BE49-F238E27FC236}">
                <a16:creationId xmlns:a16="http://schemas.microsoft.com/office/drawing/2014/main" id="{F57DB631-C27E-9B42-BF94-E6B516A71942}"/>
              </a:ext>
            </a:extLst>
          </p:cNvPr>
          <p:cNvCxnSpPr/>
          <p:nvPr/>
        </p:nvCxnSpPr>
        <p:spPr>
          <a:xfrm>
            <a:off x="750037" y="4350608"/>
            <a:ext cx="31361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A5D03DA-DD7F-F94C-BBA6-EAEC874D89EC}"/>
              </a:ext>
            </a:extLst>
          </p:cNvPr>
          <p:cNvCxnSpPr/>
          <p:nvPr/>
        </p:nvCxnSpPr>
        <p:spPr>
          <a:xfrm>
            <a:off x="5062383" y="4339546"/>
            <a:ext cx="313612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C512741-E314-B04C-9E19-EE336A091911}"/>
              </a:ext>
            </a:extLst>
          </p:cNvPr>
          <p:cNvSpPr txBox="1"/>
          <p:nvPr/>
        </p:nvSpPr>
        <p:spPr>
          <a:xfrm>
            <a:off x="658831" y="1145832"/>
            <a:ext cx="3318537"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Theoretical</a:t>
            </a:r>
          </a:p>
          <a:p>
            <a:endParaRPr lang="en-US" sz="4800" dirty="0"/>
          </a:p>
        </p:txBody>
      </p:sp>
      <p:sp>
        <p:nvSpPr>
          <p:cNvPr id="14" name="TextBox 13">
            <a:extLst>
              <a:ext uri="{FF2B5EF4-FFF2-40B4-BE49-F238E27FC236}">
                <a16:creationId xmlns:a16="http://schemas.microsoft.com/office/drawing/2014/main" id="{475D7617-7480-0543-A680-B5275450F707}"/>
              </a:ext>
            </a:extLst>
          </p:cNvPr>
          <p:cNvSpPr txBox="1"/>
          <p:nvPr/>
        </p:nvSpPr>
        <p:spPr>
          <a:xfrm>
            <a:off x="5224450" y="1145832"/>
            <a:ext cx="2811988"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Empirical</a:t>
            </a:r>
          </a:p>
          <a:p>
            <a:endParaRPr lang="en-US" sz="4800" dirty="0"/>
          </a:p>
        </p:txBody>
      </p:sp>
    </p:spTree>
    <p:extLst>
      <p:ext uri="{BB962C8B-B14F-4D97-AF65-F5344CB8AC3E}">
        <p14:creationId xmlns:p14="http://schemas.microsoft.com/office/powerpoint/2010/main" val="204955874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119</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Sustained Lead</a:t>
            </a:r>
            <a:endParaRPr sz="2400" dirty="0">
              <a:solidFill>
                <a:schemeClr val="bg1">
                  <a:lumMod val="90000"/>
                </a:schemeClr>
              </a:solidFill>
              <a:latin typeface="PT Serif" panose="020A0603040505020204" pitchFamily="18" charset="77"/>
            </a:endParaRPr>
          </a:p>
        </p:txBody>
      </p:sp>
      <p:grpSp>
        <p:nvGrpSpPr>
          <p:cNvPr id="31" name="Group 30">
            <a:extLst>
              <a:ext uri="{FF2B5EF4-FFF2-40B4-BE49-F238E27FC236}">
                <a16:creationId xmlns:a16="http://schemas.microsoft.com/office/drawing/2014/main" id="{DB7A501D-3522-604F-A89A-517C690BA468}"/>
              </a:ext>
            </a:extLst>
          </p:cNvPr>
          <p:cNvGrpSpPr/>
          <p:nvPr/>
        </p:nvGrpSpPr>
        <p:grpSpPr>
          <a:xfrm flipH="1">
            <a:off x="8719457" y="107090"/>
            <a:ext cx="235393" cy="362043"/>
            <a:chOff x="7302472" y="3045579"/>
            <a:chExt cx="830997" cy="1278105"/>
          </a:xfrm>
        </p:grpSpPr>
        <p:pic>
          <p:nvPicPr>
            <p:cNvPr id="32" name="Picture 31" descr="A picture containing shape&#10;&#10;Description automatically generated">
              <a:extLst>
                <a:ext uri="{FF2B5EF4-FFF2-40B4-BE49-F238E27FC236}">
                  <a16:creationId xmlns:a16="http://schemas.microsoft.com/office/drawing/2014/main" id="{CDA16B68-F311-5347-824F-D127BBEEB28B}"/>
                </a:ext>
              </a:extLst>
            </p:cNvPr>
            <p:cNvPicPr>
              <a:picLocks noChangeAspect="1"/>
            </p:cNvPicPr>
            <p:nvPr/>
          </p:nvPicPr>
          <p:blipFill>
            <a:blip r:embed="rId3"/>
            <a:stretch>
              <a:fillRect/>
            </a:stretch>
          </p:blipFill>
          <p:spPr>
            <a:xfrm>
              <a:off x="7302472" y="3045579"/>
              <a:ext cx="830997" cy="830998"/>
            </a:xfrm>
            <a:prstGeom prst="rect">
              <a:avLst/>
            </a:prstGeom>
          </p:spPr>
        </p:pic>
        <p:sp>
          <p:nvSpPr>
            <p:cNvPr id="33" name="Freeform 32">
              <a:extLst>
                <a:ext uri="{FF2B5EF4-FFF2-40B4-BE49-F238E27FC236}">
                  <a16:creationId xmlns:a16="http://schemas.microsoft.com/office/drawing/2014/main" id="{411D73ED-E3C9-C642-9DF1-23254BA03FE8}"/>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8" name="TextBox 7">
            <a:extLst>
              <a:ext uri="{FF2B5EF4-FFF2-40B4-BE49-F238E27FC236}">
                <a16:creationId xmlns:a16="http://schemas.microsoft.com/office/drawing/2014/main" id="{BEFE318B-1731-AC47-A20D-B9AD352EC5CE}"/>
              </a:ext>
            </a:extLst>
          </p:cNvPr>
          <p:cNvSpPr txBox="1"/>
          <p:nvPr/>
        </p:nvSpPr>
        <p:spPr>
          <a:xfrm>
            <a:off x="1357739"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sp>
        <p:nvSpPr>
          <p:cNvPr id="9" name="TextBox 8">
            <a:extLst>
              <a:ext uri="{FF2B5EF4-FFF2-40B4-BE49-F238E27FC236}">
                <a16:creationId xmlns:a16="http://schemas.microsoft.com/office/drawing/2014/main" id="{E80A5C7C-A0B8-124C-8DEB-FAC90AE8A564}"/>
              </a:ext>
            </a:extLst>
          </p:cNvPr>
          <p:cNvSpPr txBox="1"/>
          <p:nvPr/>
        </p:nvSpPr>
        <p:spPr>
          <a:xfrm>
            <a:off x="5670084"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cxnSp>
        <p:nvCxnSpPr>
          <p:cNvPr id="10" name="Straight Connector 9">
            <a:extLst>
              <a:ext uri="{FF2B5EF4-FFF2-40B4-BE49-F238E27FC236}">
                <a16:creationId xmlns:a16="http://schemas.microsoft.com/office/drawing/2014/main" id="{F57DB631-C27E-9B42-BF94-E6B516A71942}"/>
              </a:ext>
            </a:extLst>
          </p:cNvPr>
          <p:cNvCxnSpPr/>
          <p:nvPr/>
        </p:nvCxnSpPr>
        <p:spPr>
          <a:xfrm>
            <a:off x="750037" y="4350608"/>
            <a:ext cx="31361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A5D03DA-DD7F-F94C-BBA6-EAEC874D89EC}"/>
              </a:ext>
            </a:extLst>
          </p:cNvPr>
          <p:cNvCxnSpPr/>
          <p:nvPr/>
        </p:nvCxnSpPr>
        <p:spPr>
          <a:xfrm>
            <a:off x="5062383" y="4339546"/>
            <a:ext cx="313612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C512741-E314-B04C-9E19-EE336A091911}"/>
              </a:ext>
            </a:extLst>
          </p:cNvPr>
          <p:cNvSpPr txBox="1"/>
          <p:nvPr/>
        </p:nvSpPr>
        <p:spPr>
          <a:xfrm>
            <a:off x="658831" y="1145832"/>
            <a:ext cx="3318537"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Theoretical</a:t>
            </a:r>
          </a:p>
          <a:p>
            <a:endParaRPr lang="en-US" sz="4800" dirty="0"/>
          </a:p>
        </p:txBody>
      </p:sp>
      <p:sp>
        <p:nvSpPr>
          <p:cNvPr id="14" name="TextBox 13">
            <a:extLst>
              <a:ext uri="{FF2B5EF4-FFF2-40B4-BE49-F238E27FC236}">
                <a16:creationId xmlns:a16="http://schemas.microsoft.com/office/drawing/2014/main" id="{475D7617-7480-0543-A680-B5275450F707}"/>
              </a:ext>
            </a:extLst>
          </p:cNvPr>
          <p:cNvSpPr txBox="1"/>
          <p:nvPr/>
        </p:nvSpPr>
        <p:spPr>
          <a:xfrm>
            <a:off x="5224450" y="1145832"/>
            <a:ext cx="2811988"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Empirical</a:t>
            </a:r>
          </a:p>
          <a:p>
            <a:endParaRPr lang="en-US" sz="4800" dirty="0"/>
          </a:p>
        </p:txBody>
      </p:sp>
      <p:grpSp>
        <p:nvGrpSpPr>
          <p:cNvPr id="15" name="Group 14">
            <a:extLst>
              <a:ext uri="{FF2B5EF4-FFF2-40B4-BE49-F238E27FC236}">
                <a16:creationId xmlns:a16="http://schemas.microsoft.com/office/drawing/2014/main" id="{9A0EE763-21B6-B144-BF6B-97055194EE3B}"/>
              </a:ext>
            </a:extLst>
          </p:cNvPr>
          <p:cNvGrpSpPr/>
          <p:nvPr/>
        </p:nvGrpSpPr>
        <p:grpSpPr>
          <a:xfrm>
            <a:off x="817910" y="2329342"/>
            <a:ext cx="3000375" cy="1936752"/>
            <a:chOff x="882650" y="2063748"/>
            <a:chExt cx="3000375" cy="1936752"/>
          </a:xfrm>
        </p:grpSpPr>
        <p:sp>
          <p:nvSpPr>
            <p:cNvPr id="16" name="Rectangle 15">
              <a:extLst>
                <a:ext uri="{FF2B5EF4-FFF2-40B4-BE49-F238E27FC236}">
                  <a16:creationId xmlns:a16="http://schemas.microsoft.com/office/drawing/2014/main" id="{AD73F769-586D-3544-BBBB-567D58648097}"/>
                </a:ext>
              </a:extLst>
            </p:cNvPr>
            <p:cNvSpPr/>
            <p:nvPr/>
          </p:nvSpPr>
          <p:spPr>
            <a:xfrm>
              <a:off x="882650" y="2063750"/>
              <a:ext cx="142875" cy="193675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98FB32EE-2648-2348-A26E-FD974423172B}"/>
                </a:ext>
              </a:extLst>
            </p:cNvPr>
            <p:cNvSpPr/>
            <p:nvPr/>
          </p:nvSpPr>
          <p:spPr>
            <a:xfrm>
              <a:off x="1168400" y="2981324"/>
              <a:ext cx="142875" cy="101917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EC8B934C-6CCC-BE4F-A861-20E13B4E501B}"/>
                </a:ext>
              </a:extLst>
            </p:cNvPr>
            <p:cNvSpPr/>
            <p:nvPr/>
          </p:nvSpPr>
          <p:spPr>
            <a:xfrm>
              <a:off x="1454150" y="3178175"/>
              <a:ext cx="142875" cy="82232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A6F7880C-A4AA-F34D-A385-50FB1B5889BF}"/>
                </a:ext>
              </a:extLst>
            </p:cNvPr>
            <p:cNvSpPr/>
            <p:nvPr/>
          </p:nvSpPr>
          <p:spPr>
            <a:xfrm>
              <a:off x="1739900" y="3276600"/>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D26E3A66-301B-9B46-B371-4BC366330279}"/>
                </a:ext>
              </a:extLst>
            </p:cNvPr>
            <p:cNvSpPr/>
            <p:nvPr/>
          </p:nvSpPr>
          <p:spPr>
            <a:xfrm>
              <a:off x="2025650" y="3324225"/>
              <a:ext cx="142875" cy="67627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90B3620-4054-2449-9ADB-B4B0299E0434}"/>
                </a:ext>
              </a:extLst>
            </p:cNvPr>
            <p:cNvSpPr/>
            <p:nvPr/>
          </p:nvSpPr>
          <p:spPr>
            <a:xfrm>
              <a:off x="2311400" y="3324225"/>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97ADAFD5-042B-EF40-8009-813F245B8141}"/>
                </a:ext>
              </a:extLst>
            </p:cNvPr>
            <p:cNvSpPr/>
            <p:nvPr/>
          </p:nvSpPr>
          <p:spPr>
            <a:xfrm>
              <a:off x="2597150" y="3324224"/>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F9877E79-9574-1F49-B03C-3268170C3508}"/>
                </a:ext>
              </a:extLst>
            </p:cNvPr>
            <p:cNvSpPr/>
            <p:nvPr/>
          </p:nvSpPr>
          <p:spPr>
            <a:xfrm>
              <a:off x="2882900" y="3276599"/>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2C6AA8A-95B5-2A44-9DB8-81D033F8F750}"/>
                </a:ext>
              </a:extLst>
            </p:cNvPr>
            <p:cNvSpPr/>
            <p:nvPr/>
          </p:nvSpPr>
          <p:spPr>
            <a:xfrm>
              <a:off x="3168650" y="3178175"/>
              <a:ext cx="142875" cy="82232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E3FE225-4F93-2941-A0F7-0FF6B1EBE4CA}"/>
                </a:ext>
              </a:extLst>
            </p:cNvPr>
            <p:cNvSpPr/>
            <p:nvPr/>
          </p:nvSpPr>
          <p:spPr>
            <a:xfrm>
              <a:off x="3454400" y="2981324"/>
              <a:ext cx="142875" cy="10191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3DD6CBB5-7ABC-874D-949F-55F7F135C1CD}"/>
                </a:ext>
              </a:extLst>
            </p:cNvPr>
            <p:cNvSpPr/>
            <p:nvPr/>
          </p:nvSpPr>
          <p:spPr>
            <a:xfrm>
              <a:off x="3740150" y="2063748"/>
              <a:ext cx="142875" cy="193674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731927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12</a:t>
            </a:fld>
            <a:endParaRPr dirty="0"/>
          </a:p>
        </p:txBody>
      </p:sp>
      <p:sp>
        <p:nvSpPr>
          <p:cNvPr id="3" name="TextBox 2">
            <a:extLst>
              <a:ext uri="{FF2B5EF4-FFF2-40B4-BE49-F238E27FC236}">
                <a16:creationId xmlns:a16="http://schemas.microsoft.com/office/drawing/2014/main" id="{F2A8B103-747D-744C-89F2-1CE63C0C53C4}"/>
              </a:ext>
            </a:extLst>
          </p:cNvPr>
          <p:cNvSpPr txBox="1"/>
          <p:nvPr/>
        </p:nvSpPr>
        <p:spPr>
          <a:xfrm>
            <a:off x="146448" y="1933289"/>
            <a:ext cx="2980303" cy="276999"/>
          </a:xfrm>
          <a:prstGeom prst="rect">
            <a:avLst/>
          </a:prstGeom>
          <a:noFill/>
        </p:spPr>
        <p:txBody>
          <a:bodyPr wrap="none" rtlCol="0">
            <a:spAutoFit/>
          </a:bodyPr>
          <a:lstStyle/>
          <a:p>
            <a:r>
              <a:rPr lang="en-US" sz="1200" dirty="0">
                <a:latin typeface="PT Serif" panose="020A0603040505020204" pitchFamily="18" charset="77"/>
              </a:rPr>
              <a:t>“Mitigates concerns of reverse causality”</a:t>
            </a:r>
          </a:p>
        </p:txBody>
      </p:sp>
      <p:sp>
        <p:nvSpPr>
          <p:cNvPr id="7" name="TextBox 6">
            <a:extLst>
              <a:ext uri="{FF2B5EF4-FFF2-40B4-BE49-F238E27FC236}">
                <a16:creationId xmlns:a16="http://schemas.microsoft.com/office/drawing/2014/main" id="{7E6FC292-7126-B844-BD4C-E578FBAD45AD}"/>
              </a:ext>
            </a:extLst>
          </p:cNvPr>
          <p:cNvSpPr txBox="1"/>
          <p:nvPr/>
        </p:nvSpPr>
        <p:spPr>
          <a:xfrm>
            <a:off x="598496" y="2289516"/>
            <a:ext cx="2076209" cy="276999"/>
          </a:xfrm>
          <a:prstGeom prst="rect">
            <a:avLst/>
          </a:prstGeom>
          <a:noFill/>
        </p:spPr>
        <p:txBody>
          <a:bodyPr wrap="none" rtlCol="0">
            <a:spAutoFit/>
          </a:bodyPr>
          <a:lstStyle/>
          <a:p>
            <a:r>
              <a:rPr lang="en-US" sz="1200" dirty="0">
                <a:latin typeface="PT Serif" panose="020A0603040505020204" pitchFamily="18" charset="77"/>
              </a:rPr>
              <a:t>“Increases causal certainty”</a:t>
            </a:r>
          </a:p>
        </p:txBody>
      </p:sp>
      <p:sp>
        <p:nvSpPr>
          <p:cNvPr id="17" name="Oval 16">
            <a:extLst>
              <a:ext uri="{FF2B5EF4-FFF2-40B4-BE49-F238E27FC236}">
                <a16:creationId xmlns:a16="http://schemas.microsoft.com/office/drawing/2014/main" id="{7D44DAD6-5585-5A44-A720-BBE349EDDF3B}"/>
              </a:ext>
            </a:extLst>
          </p:cNvPr>
          <p:cNvSpPr/>
          <p:nvPr/>
        </p:nvSpPr>
        <p:spPr>
          <a:xfrm>
            <a:off x="3154420" y="2173832"/>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Dynamics</a:t>
            </a:r>
          </a:p>
        </p:txBody>
      </p:sp>
      <p:cxnSp>
        <p:nvCxnSpPr>
          <p:cNvPr id="28" name="Elbow Connector 27">
            <a:extLst>
              <a:ext uri="{FF2B5EF4-FFF2-40B4-BE49-F238E27FC236}">
                <a16:creationId xmlns:a16="http://schemas.microsoft.com/office/drawing/2014/main" id="{29D335A6-9CA7-A245-BB6A-B28D15E72AC1}"/>
              </a:ext>
            </a:extLst>
          </p:cNvPr>
          <p:cNvCxnSpPr>
            <a:cxnSpLocks/>
          </p:cNvCxnSpPr>
          <p:nvPr/>
        </p:nvCxnSpPr>
        <p:spPr>
          <a:xfrm rot="10800000" flipV="1">
            <a:off x="279711" y="610890"/>
            <a:ext cx="1538574" cy="126524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7BA4C721-8465-1D44-B9D8-FA261C834AF5}"/>
              </a:ext>
            </a:extLst>
          </p:cNvPr>
          <p:cNvSpPr txBox="1"/>
          <p:nvPr/>
        </p:nvSpPr>
        <p:spPr>
          <a:xfrm>
            <a:off x="4235680" y="1525079"/>
            <a:ext cx="535724" cy="276999"/>
          </a:xfrm>
          <a:prstGeom prst="rect">
            <a:avLst/>
          </a:prstGeom>
          <a:noFill/>
        </p:spPr>
        <p:txBody>
          <a:bodyPr wrap="none" rtlCol="0">
            <a:spAutoFit/>
          </a:bodyPr>
          <a:lstStyle/>
          <a:p>
            <a:r>
              <a:rPr lang="en-US" sz="1200" dirty="0">
                <a:latin typeface="PT Serif" panose="020A0603040505020204" pitchFamily="18" charset="77"/>
              </a:rPr>
              <a:t>Time</a:t>
            </a:r>
          </a:p>
        </p:txBody>
      </p:sp>
      <p:grpSp>
        <p:nvGrpSpPr>
          <p:cNvPr id="21" name="Group 20">
            <a:extLst>
              <a:ext uri="{FF2B5EF4-FFF2-40B4-BE49-F238E27FC236}">
                <a16:creationId xmlns:a16="http://schemas.microsoft.com/office/drawing/2014/main" id="{88B17A43-D601-EA40-A5B1-7EE6B56D442B}"/>
              </a:ext>
            </a:extLst>
          </p:cNvPr>
          <p:cNvGrpSpPr/>
          <p:nvPr/>
        </p:nvGrpSpPr>
        <p:grpSpPr>
          <a:xfrm>
            <a:off x="3741365" y="314655"/>
            <a:ext cx="1619762" cy="1174886"/>
            <a:chOff x="3732831" y="232359"/>
            <a:chExt cx="1619762" cy="1174886"/>
          </a:xfrm>
        </p:grpSpPr>
        <p:sp>
          <p:nvSpPr>
            <p:cNvPr id="22" name="Rectangle 21">
              <a:extLst>
                <a:ext uri="{FF2B5EF4-FFF2-40B4-BE49-F238E27FC236}">
                  <a16:creationId xmlns:a16="http://schemas.microsoft.com/office/drawing/2014/main" id="{996CCD8B-1925-A74E-AF99-2C0F784FEF5F}"/>
                </a:ext>
              </a:extLst>
            </p:cNvPr>
            <p:cNvSpPr/>
            <p:nvPr/>
          </p:nvSpPr>
          <p:spPr>
            <a:xfrm>
              <a:off x="3756581" y="232359"/>
              <a:ext cx="541069" cy="541069"/>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50000"/>
                    </a:schemeClr>
                  </a:solidFill>
                  <a:latin typeface="PT Serif" panose="020A0603040505020204" pitchFamily="18" charset="77"/>
                </a:rPr>
                <a:t>X</a:t>
              </a:r>
            </a:p>
          </p:txBody>
        </p:sp>
        <p:sp>
          <p:nvSpPr>
            <p:cNvPr id="23" name="Rectangle 22">
              <a:extLst>
                <a:ext uri="{FF2B5EF4-FFF2-40B4-BE49-F238E27FC236}">
                  <a16:creationId xmlns:a16="http://schemas.microsoft.com/office/drawing/2014/main" id="{F3E82F7A-5E6E-F741-8007-A61649CC0DF6}"/>
                </a:ext>
              </a:extLst>
            </p:cNvPr>
            <p:cNvSpPr/>
            <p:nvPr/>
          </p:nvSpPr>
          <p:spPr>
            <a:xfrm>
              <a:off x="4811524" y="232359"/>
              <a:ext cx="541069" cy="541069"/>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50000"/>
                    </a:schemeClr>
                  </a:solidFill>
                  <a:latin typeface="PT Serif" panose="020A0603040505020204" pitchFamily="18" charset="77"/>
                </a:rPr>
                <a:t>Y</a:t>
              </a:r>
            </a:p>
          </p:txBody>
        </p:sp>
        <p:cxnSp>
          <p:nvCxnSpPr>
            <p:cNvPr id="24" name="Straight Connector 23">
              <a:extLst>
                <a:ext uri="{FF2B5EF4-FFF2-40B4-BE49-F238E27FC236}">
                  <a16:creationId xmlns:a16="http://schemas.microsoft.com/office/drawing/2014/main" id="{FA2CEDD6-776B-E840-BAA3-9D5B4541F741}"/>
                </a:ext>
              </a:extLst>
            </p:cNvPr>
            <p:cNvCxnSpPr>
              <a:cxnSpLocks/>
            </p:cNvCxnSpPr>
            <p:nvPr/>
          </p:nvCxnSpPr>
          <p:spPr>
            <a:xfrm>
              <a:off x="3732831" y="1108105"/>
              <a:ext cx="1619762" cy="0"/>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999E643-4E80-774B-AD66-872D182CD6F7}"/>
                </a:ext>
              </a:extLst>
            </p:cNvPr>
            <p:cNvSpPr txBox="1"/>
            <p:nvPr/>
          </p:nvSpPr>
          <p:spPr>
            <a:xfrm>
              <a:off x="3909134" y="1130246"/>
              <a:ext cx="235962" cy="276999"/>
            </a:xfrm>
            <a:prstGeom prst="rect">
              <a:avLst/>
            </a:prstGeom>
            <a:noFill/>
          </p:spPr>
          <p:txBody>
            <a:bodyPr wrap="none" rtlCol="0">
              <a:spAutoFit/>
            </a:bodyPr>
            <a:lstStyle/>
            <a:p>
              <a:r>
                <a:rPr lang="en-US" sz="1200" i="1" dirty="0">
                  <a:latin typeface="PT Serif" panose="020A0603040505020204" pitchFamily="18" charset="77"/>
                </a:rPr>
                <a:t>t</a:t>
              </a:r>
              <a:endParaRPr lang="en-US" sz="1200" dirty="0">
                <a:latin typeface="PT Serif" panose="020A0603040505020204" pitchFamily="18" charset="77"/>
              </a:endParaRPr>
            </a:p>
          </p:txBody>
        </p:sp>
        <p:sp>
          <p:nvSpPr>
            <p:cNvPr id="26" name="TextBox 25">
              <a:extLst>
                <a:ext uri="{FF2B5EF4-FFF2-40B4-BE49-F238E27FC236}">
                  <a16:creationId xmlns:a16="http://schemas.microsoft.com/office/drawing/2014/main" id="{451EEC13-4F3B-4E43-9690-DB99301A1B7F}"/>
                </a:ext>
              </a:extLst>
            </p:cNvPr>
            <p:cNvSpPr txBox="1"/>
            <p:nvPr/>
          </p:nvSpPr>
          <p:spPr>
            <a:xfrm>
              <a:off x="4845455" y="1130245"/>
              <a:ext cx="473206" cy="276999"/>
            </a:xfrm>
            <a:prstGeom prst="rect">
              <a:avLst/>
            </a:prstGeom>
            <a:noFill/>
          </p:spPr>
          <p:txBody>
            <a:bodyPr wrap="none" rtlCol="0">
              <a:spAutoFit/>
            </a:bodyPr>
            <a:lstStyle/>
            <a:p>
              <a:r>
                <a:rPr lang="en-US" sz="1200" i="1" dirty="0">
                  <a:latin typeface="PT Serif" panose="020A0603040505020204" pitchFamily="18" charset="77"/>
                </a:rPr>
                <a:t>t</a:t>
              </a:r>
              <a:r>
                <a:rPr lang="en-US" sz="1200" dirty="0">
                  <a:latin typeface="PT Serif" panose="020A0603040505020204" pitchFamily="18" charset="77"/>
                </a:rPr>
                <a:t> + 1</a:t>
              </a:r>
            </a:p>
          </p:txBody>
        </p:sp>
        <p:cxnSp>
          <p:nvCxnSpPr>
            <p:cNvPr id="27" name="Straight Arrow Connector 26">
              <a:extLst>
                <a:ext uri="{FF2B5EF4-FFF2-40B4-BE49-F238E27FC236}">
                  <a16:creationId xmlns:a16="http://schemas.microsoft.com/office/drawing/2014/main" id="{4C5C9A7B-33D1-7044-968D-7338918B24D5}"/>
                </a:ext>
              </a:extLst>
            </p:cNvPr>
            <p:cNvCxnSpPr>
              <a:stCxn id="22" idx="3"/>
            </p:cNvCxnSpPr>
            <p:nvPr/>
          </p:nvCxnSpPr>
          <p:spPr>
            <a:xfrm flipV="1">
              <a:off x="4297650" y="502893"/>
              <a:ext cx="3947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47751338"/>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170D3C-8C2B-6447-AE0A-F24D2D2F271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120</a:t>
            </a:fld>
            <a:endParaRPr lang="en" dirty="0"/>
          </a:p>
        </p:txBody>
      </p:sp>
      <p:sp>
        <p:nvSpPr>
          <p:cNvPr id="5" name="TextBox 4">
            <a:extLst>
              <a:ext uri="{FF2B5EF4-FFF2-40B4-BE49-F238E27FC236}">
                <a16:creationId xmlns:a16="http://schemas.microsoft.com/office/drawing/2014/main" id="{2D5406D0-9E6C-FD41-850B-CA3F40690039}"/>
              </a:ext>
            </a:extLst>
          </p:cNvPr>
          <p:cNvSpPr txBox="1"/>
          <p:nvPr/>
        </p:nvSpPr>
        <p:spPr>
          <a:xfrm rot="16200000">
            <a:off x="-850481" y="2178473"/>
            <a:ext cx="2587568" cy="400110"/>
          </a:xfrm>
          <a:prstGeom prst="rect">
            <a:avLst/>
          </a:prstGeom>
          <a:noFill/>
        </p:spPr>
        <p:txBody>
          <a:bodyPr wrap="none" rtlCol="0">
            <a:spAutoFit/>
          </a:bodyPr>
          <a:lstStyle/>
          <a:p>
            <a:r>
              <a:rPr lang="en-US" sz="2000" dirty="0">
                <a:latin typeface="PT Serif" panose="020A0603040505020204" pitchFamily="18" charset="77"/>
              </a:rPr>
              <a:t># of requests for help</a:t>
            </a:r>
          </a:p>
        </p:txBody>
      </p:sp>
      <p:cxnSp>
        <p:nvCxnSpPr>
          <p:cNvPr id="7" name="Straight Connector 6">
            <a:extLst>
              <a:ext uri="{FF2B5EF4-FFF2-40B4-BE49-F238E27FC236}">
                <a16:creationId xmlns:a16="http://schemas.microsoft.com/office/drawing/2014/main" id="{38FFC627-4E83-8342-84CD-572319831B05}"/>
              </a:ext>
            </a:extLst>
          </p:cNvPr>
          <p:cNvCxnSpPr/>
          <p:nvPr/>
        </p:nvCxnSpPr>
        <p:spPr>
          <a:xfrm>
            <a:off x="979714" y="729342"/>
            <a:ext cx="0" cy="3298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F733492E-9315-DA44-BB29-73CBD5951714}"/>
              </a:ext>
            </a:extLst>
          </p:cNvPr>
          <p:cNvCxnSpPr>
            <a:cxnSpLocks/>
          </p:cNvCxnSpPr>
          <p:nvPr/>
        </p:nvCxnSpPr>
        <p:spPr>
          <a:xfrm flipH="1">
            <a:off x="979714" y="4111420"/>
            <a:ext cx="7428201"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E903B6C-DA7F-9544-9484-1A10B4A919C7}"/>
              </a:ext>
            </a:extLst>
          </p:cNvPr>
          <p:cNvSpPr txBox="1"/>
          <p:nvPr/>
        </p:nvSpPr>
        <p:spPr>
          <a:xfrm>
            <a:off x="3951477" y="4195128"/>
            <a:ext cx="1241045" cy="646331"/>
          </a:xfrm>
          <a:prstGeom prst="rect">
            <a:avLst/>
          </a:prstGeom>
          <a:noFill/>
        </p:spPr>
        <p:txBody>
          <a:bodyPr wrap="none" rtlCol="0">
            <a:spAutoFit/>
          </a:bodyPr>
          <a:lstStyle/>
          <a:p>
            <a:r>
              <a:rPr lang="en-US" sz="3600" dirty="0">
                <a:latin typeface="PT Serif" panose="020A0603040505020204" pitchFamily="18" charset="77"/>
              </a:rPr>
              <a:t>Time</a:t>
            </a:r>
          </a:p>
        </p:txBody>
      </p:sp>
      <p:graphicFrame>
        <p:nvGraphicFramePr>
          <p:cNvPr id="11" name="Chart 10">
            <a:extLst>
              <a:ext uri="{FF2B5EF4-FFF2-40B4-BE49-F238E27FC236}">
                <a16:creationId xmlns:a16="http://schemas.microsoft.com/office/drawing/2014/main" id="{4A04300D-1A11-6443-84E3-5E8CB697C694}"/>
              </a:ext>
            </a:extLst>
          </p:cNvPr>
          <p:cNvGraphicFramePr>
            <a:graphicFrameLocks/>
          </p:cNvGraphicFramePr>
          <p:nvPr/>
        </p:nvGraphicFramePr>
        <p:xfrm>
          <a:off x="979712" y="1290742"/>
          <a:ext cx="8567056"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hart 11">
            <a:extLst>
              <a:ext uri="{FF2B5EF4-FFF2-40B4-BE49-F238E27FC236}">
                <a16:creationId xmlns:a16="http://schemas.microsoft.com/office/drawing/2014/main" id="{7FDFDD38-48B7-7047-9811-28F8BDC9625F}"/>
              </a:ext>
            </a:extLst>
          </p:cNvPr>
          <p:cNvGraphicFramePr>
            <a:graphicFrameLocks/>
          </p:cNvGraphicFramePr>
          <p:nvPr/>
        </p:nvGraphicFramePr>
        <p:xfrm>
          <a:off x="979713" y="1670958"/>
          <a:ext cx="7119620" cy="2743200"/>
        </p:xfrm>
        <a:graphic>
          <a:graphicData uri="http://schemas.openxmlformats.org/drawingml/2006/chart">
            <c:chart xmlns:c="http://schemas.openxmlformats.org/drawingml/2006/chart" xmlns:r="http://schemas.openxmlformats.org/officeDocument/2006/relationships" r:id="rId3"/>
          </a:graphicData>
        </a:graphic>
      </p:graphicFrame>
      <p:pic>
        <p:nvPicPr>
          <p:cNvPr id="9" name="Picture 8" descr="A picture containing shape&#10;&#10;Description automatically generated">
            <a:extLst>
              <a:ext uri="{FF2B5EF4-FFF2-40B4-BE49-F238E27FC236}">
                <a16:creationId xmlns:a16="http://schemas.microsoft.com/office/drawing/2014/main" id="{1E3EB06B-14CA-034E-9C68-1C64ADDBE5D3}"/>
              </a:ext>
            </a:extLst>
          </p:cNvPr>
          <p:cNvPicPr>
            <a:picLocks noChangeAspect="1"/>
          </p:cNvPicPr>
          <p:nvPr/>
        </p:nvPicPr>
        <p:blipFill>
          <a:blip r:embed="rId4"/>
          <a:stretch>
            <a:fillRect/>
          </a:stretch>
        </p:blipFill>
        <p:spPr>
          <a:xfrm>
            <a:off x="7529154" y="215651"/>
            <a:ext cx="1371599" cy="1371600"/>
          </a:xfrm>
          <a:prstGeom prst="rect">
            <a:avLst/>
          </a:prstGeom>
        </p:spPr>
      </p:pic>
      <p:pic>
        <p:nvPicPr>
          <p:cNvPr id="10" name="Picture 9" descr="A picture containing shape&#10;&#10;Description automatically generated">
            <a:extLst>
              <a:ext uri="{FF2B5EF4-FFF2-40B4-BE49-F238E27FC236}">
                <a16:creationId xmlns:a16="http://schemas.microsoft.com/office/drawing/2014/main" id="{14F5A81F-D28E-8446-86E5-4BDBB3706BA7}"/>
              </a:ext>
            </a:extLst>
          </p:cNvPr>
          <p:cNvPicPr>
            <a:picLocks noChangeAspect="1"/>
          </p:cNvPicPr>
          <p:nvPr/>
        </p:nvPicPr>
        <p:blipFill>
          <a:blip r:embed="rId5">
            <a:duotone>
              <a:prstClr val="black"/>
              <a:srgbClr val="C00000">
                <a:tint val="45000"/>
                <a:satMod val="400000"/>
              </a:srgbClr>
            </a:duotone>
            <a:extLst>
              <a:ext uri="{BEBA8EAE-BF5A-486C-A8C5-ECC9F3942E4B}">
                <a14:imgProps xmlns:a14="http://schemas.microsoft.com/office/drawing/2010/main">
                  <a14:imgLayer r:embed="rId6">
                    <a14:imgEffect>
                      <a14:artisticPhotocopy/>
                    </a14:imgEffect>
                    <a14:imgEffect>
                      <a14:saturation sat="0"/>
                    </a14:imgEffect>
                  </a14:imgLayer>
                </a14:imgProps>
              </a:ext>
            </a:extLst>
          </a:blip>
          <a:stretch>
            <a:fillRect/>
          </a:stretch>
        </p:blipFill>
        <p:spPr>
          <a:xfrm>
            <a:off x="7525122" y="2140593"/>
            <a:ext cx="1375631" cy="1375632"/>
          </a:xfrm>
          <a:prstGeom prst="rect">
            <a:avLst/>
          </a:prstGeom>
        </p:spPr>
      </p:pic>
      <p:cxnSp>
        <p:nvCxnSpPr>
          <p:cNvPr id="4" name="Straight Connector 3">
            <a:extLst>
              <a:ext uri="{FF2B5EF4-FFF2-40B4-BE49-F238E27FC236}">
                <a16:creationId xmlns:a16="http://schemas.microsoft.com/office/drawing/2014/main" id="{76F728A4-DBEF-7641-873E-FEC7E2CAC6A5}"/>
              </a:ext>
            </a:extLst>
          </p:cNvPr>
          <p:cNvCxnSpPr/>
          <p:nvPr/>
        </p:nvCxnSpPr>
        <p:spPr>
          <a:xfrm>
            <a:off x="7507382" y="1618803"/>
            <a:ext cx="1484090" cy="10301"/>
          </a:xfrm>
          <a:prstGeom prst="line">
            <a:avLst/>
          </a:prstGeom>
          <a:ln w="28575"/>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935AD76-19CD-1444-BD67-8050A2B5DEC1}"/>
              </a:ext>
            </a:extLst>
          </p:cNvPr>
          <p:cNvCxnSpPr/>
          <p:nvPr/>
        </p:nvCxnSpPr>
        <p:spPr>
          <a:xfrm>
            <a:off x="7507382" y="3541090"/>
            <a:ext cx="1484090" cy="10301"/>
          </a:xfrm>
          <a:prstGeom prst="line">
            <a:avLst/>
          </a:prstGeom>
          <a:ln w="28575">
            <a:solidFill>
              <a:srgbClr val="B35A59"/>
            </a:solidFill>
          </a:ln>
        </p:spPr>
        <p:style>
          <a:lnRef idx="1">
            <a:schemeClr val="dk1"/>
          </a:lnRef>
          <a:fillRef idx="0">
            <a:schemeClr val="dk1"/>
          </a:fillRef>
          <a:effectRef idx="0">
            <a:schemeClr val="dk1"/>
          </a:effectRef>
          <a:fontRef idx="minor">
            <a:schemeClr val="tx1"/>
          </a:fontRef>
        </p:style>
      </p:cxnSp>
      <p:grpSp>
        <p:nvGrpSpPr>
          <p:cNvPr id="16" name="Group 15">
            <a:extLst>
              <a:ext uri="{FF2B5EF4-FFF2-40B4-BE49-F238E27FC236}">
                <a16:creationId xmlns:a16="http://schemas.microsoft.com/office/drawing/2014/main" id="{654AD67B-3AFD-9C43-A5AF-AE5393650E56}"/>
              </a:ext>
            </a:extLst>
          </p:cNvPr>
          <p:cNvGrpSpPr/>
          <p:nvPr/>
        </p:nvGrpSpPr>
        <p:grpSpPr>
          <a:xfrm>
            <a:off x="7927376" y="2526758"/>
            <a:ext cx="571113" cy="603302"/>
            <a:chOff x="5037832" y="2494736"/>
            <a:chExt cx="169421" cy="178970"/>
          </a:xfrm>
          <a:solidFill>
            <a:schemeClr val="accent1">
              <a:alpha val="73000"/>
            </a:schemeClr>
          </a:solidFill>
        </p:grpSpPr>
        <p:sp>
          <p:nvSpPr>
            <p:cNvPr id="17" name="Freeform 16">
              <a:extLst>
                <a:ext uri="{FF2B5EF4-FFF2-40B4-BE49-F238E27FC236}">
                  <a16:creationId xmlns:a16="http://schemas.microsoft.com/office/drawing/2014/main" id="{24257CEE-0AA3-C242-AE7E-E00B7E8DDDFF}"/>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C29C4F8F-4750-BD45-A9E5-C340464DC21E}"/>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61B23F35-7B01-EA46-B9CD-FD3F99681FC7}"/>
              </a:ext>
            </a:extLst>
          </p:cNvPr>
          <p:cNvGrpSpPr/>
          <p:nvPr/>
        </p:nvGrpSpPr>
        <p:grpSpPr>
          <a:xfrm>
            <a:off x="7927380" y="561790"/>
            <a:ext cx="571113" cy="603302"/>
            <a:chOff x="5037832" y="2494736"/>
            <a:chExt cx="169421" cy="178970"/>
          </a:xfrm>
          <a:solidFill>
            <a:schemeClr val="tx1">
              <a:alpha val="79000"/>
            </a:schemeClr>
          </a:solidFill>
        </p:grpSpPr>
        <p:sp>
          <p:nvSpPr>
            <p:cNvPr id="20" name="Freeform 16">
              <a:extLst>
                <a:ext uri="{FF2B5EF4-FFF2-40B4-BE49-F238E27FC236}">
                  <a16:creationId xmlns:a16="http://schemas.microsoft.com/office/drawing/2014/main" id="{E3710749-21F6-6742-AD53-84CE011E48AA}"/>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17">
              <a:extLst>
                <a:ext uri="{FF2B5EF4-FFF2-40B4-BE49-F238E27FC236}">
                  <a16:creationId xmlns:a16="http://schemas.microsoft.com/office/drawing/2014/main" id="{F41235AE-48BC-AB4C-A62B-51FCADA8109D}"/>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cxnSp>
        <p:nvCxnSpPr>
          <p:cNvPr id="22" name="Straight Connector 21">
            <a:extLst>
              <a:ext uri="{FF2B5EF4-FFF2-40B4-BE49-F238E27FC236}">
                <a16:creationId xmlns:a16="http://schemas.microsoft.com/office/drawing/2014/main" id="{C724ED0E-5534-4E49-8966-01D8DB00F6DF}"/>
              </a:ext>
            </a:extLst>
          </p:cNvPr>
          <p:cNvCxnSpPr>
            <a:cxnSpLocks/>
          </p:cNvCxnSpPr>
          <p:nvPr/>
        </p:nvCxnSpPr>
        <p:spPr>
          <a:xfrm>
            <a:off x="6415793" y="1426726"/>
            <a:ext cx="675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503F963-D14A-E941-80BE-2DE7213B7AA6}"/>
              </a:ext>
            </a:extLst>
          </p:cNvPr>
          <p:cNvCxnSpPr>
            <a:cxnSpLocks/>
          </p:cNvCxnSpPr>
          <p:nvPr/>
        </p:nvCxnSpPr>
        <p:spPr>
          <a:xfrm>
            <a:off x="6458732" y="1417201"/>
            <a:ext cx="60959" cy="363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583737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121</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Sustained Lead</a:t>
            </a:r>
            <a:endParaRPr sz="2400" dirty="0">
              <a:solidFill>
                <a:schemeClr val="bg1">
                  <a:lumMod val="90000"/>
                </a:schemeClr>
              </a:solidFill>
              <a:latin typeface="PT Serif" panose="020A0603040505020204" pitchFamily="18" charset="77"/>
            </a:endParaRPr>
          </a:p>
        </p:txBody>
      </p:sp>
      <p:grpSp>
        <p:nvGrpSpPr>
          <p:cNvPr id="31" name="Group 30">
            <a:extLst>
              <a:ext uri="{FF2B5EF4-FFF2-40B4-BE49-F238E27FC236}">
                <a16:creationId xmlns:a16="http://schemas.microsoft.com/office/drawing/2014/main" id="{DB7A501D-3522-604F-A89A-517C690BA468}"/>
              </a:ext>
            </a:extLst>
          </p:cNvPr>
          <p:cNvGrpSpPr/>
          <p:nvPr/>
        </p:nvGrpSpPr>
        <p:grpSpPr>
          <a:xfrm flipH="1">
            <a:off x="8719457" y="107090"/>
            <a:ext cx="235393" cy="362043"/>
            <a:chOff x="7302472" y="3045579"/>
            <a:chExt cx="830997" cy="1278105"/>
          </a:xfrm>
        </p:grpSpPr>
        <p:pic>
          <p:nvPicPr>
            <p:cNvPr id="32" name="Picture 31" descr="A picture containing shape&#10;&#10;Description automatically generated">
              <a:extLst>
                <a:ext uri="{FF2B5EF4-FFF2-40B4-BE49-F238E27FC236}">
                  <a16:creationId xmlns:a16="http://schemas.microsoft.com/office/drawing/2014/main" id="{CDA16B68-F311-5347-824F-D127BBEEB28B}"/>
                </a:ext>
              </a:extLst>
            </p:cNvPr>
            <p:cNvPicPr>
              <a:picLocks noChangeAspect="1"/>
            </p:cNvPicPr>
            <p:nvPr/>
          </p:nvPicPr>
          <p:blipFill>
            <a:blip r:embed="rId3"/>
            <a:stretch>
              <a:fillRect/>
            </a:stretch>
          </p:blipFill>
          <p:spPr>
            <a:xfrm>
              <a:off x="7302472" y="3045579"/>
              <a:ext cx="830997" cy="830998"/>
            </a:xfrm>
            <a:prstGeom prst="rect">
              <a:avLst/>
            </a:prstGeom>
          </p:spPr>
        </p:pic>
        <p:sp>
          <p:nvSpPr>
            <p:cNvPr id="33" name="Freeform 32">
              <a:extLst>
                <a:ext uri="{FF2B5EF4-FFF2-40B4-BE49-F238E27FC236}">
                  <a16:creationId xmlns:a16="http://schemas.microsoft.com/office/drawing/2014/main" id="{411D73ED-E3C9-C642-9DF1-23254BA03FE8}"/>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9" name="TextBox 8">
            <a:extLst>
              <a:ext uri="{FF2B5EF4-FFF2-40B4-BE49-F238E27FC236}">
                <a16:creationId xmlns:a16="http://schemas.microsoft.com/office/drawing/2014/main" id="{E80A5C7C-A0B8-124C-8DEB-FAC90AE8A564}"/>
              </a:ext>
            </a:extLst>
          </p:cNvPr>
          <p:cNvSpPr txBox="1"/>
          <p:nvPr/>
        </p:nvSpPr>
        <p:spPr>
          <a:xfrm>
            <a:off x="5670084"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cxnSp>
        <p:nvCxnSpPr>
          <p:cNvPr id="11" name="Straight Connector 10">
            <a:extLst>
              <a:ext uri="{FF2B5EF4-FFF2-40B4-BE49-F238E27FC236}">
                <a16:creationId xmlns:a16="http://schemas.microsoft.com/office/drawing/2014/main" id="{8A5D03DA-DD7F-F94C-BBA6-EAEC874D89EC}"/>
              </a:ext>
            </a:extLst>
          </p:cNvPr>
          <p:cNvCxnSpPr/>
          <p:nvPr/>
        </p:nvCxnSpPr>
        <p:spPr>
          <a:xfrm>
            <a:off x="5062383" y="4339546"/>
            <a:ext cx="313612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C512741-E314-B04C-9E19-EE336A091911}"/>
              </a:ext>
            </a:extLst>
          </p:cNvPr>
          <p:cNvSpPr txBox="1"/>
          <p:nvPr/>
        </p:nvSpPr>
        <p:spPr>
          <a:xfrm>
            <a:off x="658831" y="1145832"/>
            <a:ext cx="3318537"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Theoretical</a:t>
            </a:r>
          </a:p>
          <a:p>
            <a:endParaRPr lang="en-US" sz="4800" dirty="0"/>
          </a:p>
        </p:txBody>
      </p:sp>
      <p:sp>
        <p:nvSpPr>
          <p:cNvPr id="14" name="TextBox 13">
            <a:extLst>
              <a:ext uri="{FF2B5EF4-FFF2-40B4-BE49-F238E27FC236}">
                <a16:creationId xmlns:a16="http://schemas.microsoft.com/office/drawing/2014/main" id="{475D7617-7480-0543-A680-B5275450F707}"/>
              </a:ext>
            </a:extLst>
          </p:cNvPr>
          <p:cNvSpPr txBox="1"/>
          <p:nvPr/>
        </p:nvSpPr>
        <p:spPr>
          <a:xfrm>
            <a:off x="5224450" y="1145832"/>
            <a:ext cx="2811988"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Empirical</a:t>
            </a:r>
          </a:p>
          <a:p>
            <a:endParaRPr lang="en-US" sz="4800" dirty="0"/>
          </a:p>
        </p:txBody>
      </p:sp>
      <p:grpSp>
        <p:nvGrpSpPr>
          <p:cNvPr id="2" name="Group 1">
            <a:extLst>
              <a:ext uri="{FF2B5EF4-FFF2-40B4-BE49-F238E27FC236}">
                <a16:creationId xmlns:a16="http://schemas.microsoft.com/office/drawing/2014/main" id="{51A232F1-E5D6-B249-B9A3-5A9BB48C1BBF}"/>
              </a:ext>
            </a:extLst>
          </p:cNvPr>
          <p:cNvGrpSpPr/>
          <p:nvPr/>
        </p:nvGrpSpPr>
        <p:grpSpPr>
          <a:xfrm>
            <a:off x="750037" y="2329342"/>
            <a:ext cx="3136120" cy="2317981"/>
            <a:chOff x="750037" y="2329342"/>
            <a:chExt cx="3136120" cy="2317981"/>
          </a:xfrm>
        </p:grpSpPr>
        <p:sp>
          <p:nvSpPr>
            <p:cNvPr id="8" name="TextBox 7">
              <a:extLst>
                <a:ext uri="{FF2B5EF4-FFF2-40B4-BE49-F238E27FC236}">
                  <a16:creationId xmlns:a16="http://schemas.microsoft.com/office/drawing/2014/main" id="{BEFE318B-1731-AC47-A20D-B9AD352EC5CE}"/>
                </a:ext>
              </a:extLst>
            </p:cNvPr>
            <p:cNvSpPr txBox="1"/>
            <p:nvPr/>
          </p:nvSpPr>
          <p:spPr>
            <a:xfrm>
              <a:off x="1357739"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cxnSp>
          <p:nvCxnSpPr>
            <p:cNvPr id="10" name="Straight Connector 9">
              <a:extLst>
                <a:ext uri="{FF2B5EF4-FFF2-40B4-BE49-F238E27FC236}">
                  <a16:creationId xmlns:a16="http://schemas.microsoft.com/office/drawing/2014/main" id="{F57DB631-C27E-9B42-BF94-E6B516A71942}"/>
                </a:ext>
              </a:extLst>
            </p:cNvPr>
            <p:cNvCxnSpPr/>
            <p:nvPr/>
          </p:nvCxnSpPr>
          <p:spPr>
            <a:xfrm>
              <a:off x="750037" y="4350608"/>
              <a:ext cx="313612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9A0EE763-21B6-B144-BF6B-97055194EE3B}"/>
                </a:ext>
              </a:extLst>
            </p:cNvPr>
            <p:cNvGrpSpPr/>
            <p:nvPr/>
          </p:nvGrpSpPr>
          <p:grpSpPr>
            <a:xfrm>
              <a:off x="817910" y="2329342"/>
              <a:ext cx="3000375" cy="1936752"/>
              <a:chOff x="882650" y="2063748"/>
              <a:chExt cx="3000375" cy="1936752"/>
            </a:xfrm>
          </p:grpSpPr>
          <p:sp>
            <p:nvSpPr>
              <p:cNvPr id="16" name="Rectangle 15">
                <a:extLst>
                  <a:ext uri="{FF2B5EF4-FFF2-40B4-BE49-F238E27FC236}">
                    <a16:creationId xmlns:a16="http://schemas.microsoft.com/office/drawing/2014/main" id="{AD73F769-586D-3544-BBBB-567D58648097}"/>
                  </a:ext>
                </a:extLst>
              </p:cNvPr>
              <p:cNvSpPr/>
              <p:nvPr/>
            </p:nvSpPr>
            <p:spPr>
              <a:xfrm>
                <a:off x="882650" y="2063750"/>
                <a:ext cx="142875" cy="193675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98FB32EE-2648-2348-A26E-FD974423172B}"/>
                  </a:ext>
                </a:extLst>
              </p:cNvPr>
              <p:cNvSpPr/>
              <p:nvPr/>
            </p:nvSpPr>
            <p:spPr>
              <a:xfrm>
                <a:off x="1168400" y="2981324"/>
                <a:ext cx="142875" cy="101917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EC8B934C-6CCC-BE4F-A861-20E13B4E501B}"/>
                  </a:ext>
                </a:extLst>
              </p:cNvPr>
              <p:cNvSpPr/>
              <p:nvPr/>
            </p:nvSpPr>
            <p:spPr>
              <a:xfrm>
                <a:off x="1454150" y="3178175"/>
                <a:ext cx="142875" cy="82232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A6F7880C-A4AA-F34D-A385-50FB1B5889BF}"/>
                  </a:ext>
                </a:extLst>
              </p:cNvPr>
              <p:cNvSpPr/>
              <p:nvPr/>
            </p:nvSpPr>
            <p:spPr>
              <a:xfrm>
                <a:off x="1739900" y="3276600"/>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D26E3A66-301B-9B46-B371-4BC366330279}"/>
                  </a:ext>
                </a:extLst>
              </p:cNvPr>
              <p:cNvSpPr/>
              <p:nvPr/>
            </p:nvSpPr>
            <p:spPr>
              <a:xfrm>
                <a:off x="2025650" y="3324225"/>
                <a:ext cx="142875" cy="67627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90B3620-4054-2449-9ADB-B4B0299E0434}"/>
                  </a:ext>
                </a:extLst>
              </p:cNvPr>
              <p:cNvSpPr/>
              <p:nvPr/>
            </p:nvSpPr>
            <p:spPr>
              <a:xfrm>
                <a:off x="2311400" y="3324225"/>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97ADAFD5-042B-EF40-8009-813F245B8141}"/>
                  </a:ext>
                </a:extLst>
              </p:cNvPr>
              <p:cNvSpPr/>
              <p:nvPr/>
            </p:nvSpPr>
            <p:spPr>
              <a:xfrm>
                <a:off x="2597150" y="3324224"/>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F9877E79-9574-1F49-B03C-3268170C3508}"/>
                  </a:ext>
                </a:extLst>
              </p:cNvPr>
              <p:cNvSpPr/>
              <p:nvPr/>
            </p:nvSpPr>
            <p:spPr>
              <a:xfrm>
                <a:off x="2882900" y="3276599"/>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2C6AA8A-95B5-2A44-9DB8-81D033F8F750}"/>
                  </a:ext>
                </a:extLst>
              </p:cNvPr>
              <p:cNvSpPr/>
              <p:nvPr/>
            </p:nvSpPr>
            <p:spPr>
              <a:xfrm>
                <a:off x="3168650" y="3178175"/>
                <a:ext cx="142875" cy="82232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E3FE225-4F93-2941-A0F7-0FF6B1EBE4CA}"/>
                  </a:ext>
                </a:extLst>
              </p:cNvPr>
              <p:cNvSpPr/>
              <p:nvPr/>
            </p:nvSpPr>
            <p:spPr>
              <a:xfrm>
                <a:off x="3454400" y="2981324"/>
                <a:ext cx="142875" cy="10191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3DD6CBB5-7ABC-874D-949F-55F7F135C1CD}"/>
                  </a:ext>
                </a:extLst>
              </p:cNvPr>
              <p:cNvSpPr/>
              <p:nvPr/>
            </p:nvSpPr>
            <p:spPr>
              <a:xfrm>
                <a:off x="3740150" y="2063748"/>
                <a:ext cx="142875" cy="193674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349926695"/>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122</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Sustained Lead</a:t>
            </a:r>
            <a:endParaRPr sz="2400" dirty="0">
              <a:solidFill>
                <a:schemeClr val="bg1">
                  <a:lumMod val="90000"/>
                </a:schemeClr>
              </a:solidFill>
              <a:latin typeface="PT Serif" panose="020A0603040505020204" pitchFamily="18" charset="77"/>
            </a:endParaRPr>
          </a:p>
        </p:txBody>
      </p:sp>
      <p:grpSp>
        <p:nvGrpSpPr>
          <p:cNvPr id="31" name="Group 30">
            <a:extLst>
              <a:ext uri="{FF2B5EF4-FFF2-40B4-BE49-F238E27FC236}">
                <a16:creationId xmlns:a16="http://schemas.microsoft.com/office/drawing/2014/main" id="{DB7A501D-3522-604F-A89A-517C690BA468}"/>
              </a:ext>
            </a:extLst>
          </p:cNvPr>
          <p:cNvGrpSpPr/>
          <p:nvPr/>
        </p:nvGrpSpPr>
        <p:grpSpPr>
          <a:xfrm flipH="1">
            <a:off x="8719457" y="107090"/>
            <a:ext cx="235393" cy="362043"/>
            <a:chOff x="7302472" y="3045579"/>
            <a:chExt cx="830997" cy="1278105"/>
          </a:xfrm>
        </p:grpSpPr>
        <p:pic>
          <p:nvPicPr>
            <p:cNvPr id="32" name="Picture 31" descr="A picture containing shape&#10;&#10;Description automatically generated">
              <a:extLst>
                <a:ext uri="{FF2B5EF4-FFF2-40B4-BE49-F238E27FC236}">
                  <a16:creationId xmlns:a16="http://schemas.microsoft.com/office/drawing/2014/main" id="{CDA16B68-F311-5347-824F-D127BBEEB28B}"/>
                </a:ext>
              </a:extLst>
            </p:cNvPr>
            <p:cNvPicPr>
              <a:picLocks noChangeAspect="1"/>
            </p:cNvPicPr>
            <p:nvPr/>
          </p:nvPicPr>
          <p:blipFill>
            <a:blip r:embed="rId3"/>
            <a:stretch>
              <a:fillRect/>
            </a:stretch>
          </p:blipFill>
          <p:spPr>
            <a:xfrm>
              <a:off x="7302472" y="3045579"/>
              <a:ext cx="830997" cy="830998"/>
            </a:xfrm>
            <a:prstGeom prst="rect">
              <a:avLst/>
            </a:prstGeom>
          </p:spPr>
        </p:pic>
        <p:sp>
          <p:nvSpPr>
            <p:cNvPr id="33" name="Freeform 32">
              <a:extLst>
                <a:ext uri="{FF2B5EF4-FFF2-40B4-BE49-F238E27FC236}">
                  <a16:creationId xmlns:a16="http://schemas.microsoft.com/office/drawing/2014/main" id="{411D73ED-E3C9-C642-9DF1-23254BA03FE8}"/>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9" name="TextBox 8">
            <a:extLst>
              <a:ext uri="{FF2B5EF4-FFF2-40B4-BE49-F238E27FC236}">
                <a16:creationId xmlns:a16="http://schemas.microsoft.com/office/drawing/2014/main" id="{E80A5C7C-A0B8-124C-8DEB-FAC90AE8A564}"/>
              </a:ext>
            </a:extLst>
          </p:cNvPr>
          <p:cNvSpPr txBox="1"/>
          <p:nvPr/>
        </p:nvSpPr>
        <p:spPr>
          <a:xfrm>
            <a:off x="5670084"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cxnSp>
        <p:nvCxnSpPr>
          <p:cNvPr id="11" name="Straight Connector 10">
            <a:extLst>
              <a:ext uri="{FF2B5EF4-FFF2-40B4-BE49-F238E27FC236}">
                <a16:creationId xmlns:a16="http://schemas.microsoft.com/office/drawing/2014/main" id="{8A5D03DA-DD7F-F94C-BBA6-EAEC874D89EC}"/>
              </a:ext>
            </a:extLst>
          </p:cNvPr>
          <p:cNvCxnSpPr/>
          <p:nvPr/>
        </p:nvCxnSpPr>
        <p:spPr>
          <a:xfrm>
            <a:off x="5062383" y="4339546"/>
            <a:ext cx="313612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C512741-E314-B04C-9E19-EE336A091911}"/>
              </a:ext>
            </a:extLst>
          </p:cNvPr>
          <p:cNvSpPr txBox="1"/>
          <p:nvPr/>
        </p:nvSpPr>
        <p:spPr>
          <a:xfrm>
            <a:off x="658831" y="1145832"/>
            <a:ext cx="3318537"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Theoretical</a:t>
            </a:r>
          </a:p>
          <a:p>
            <a:endParaRPr lang="en-US" sz="4800" dirty="0"/>
          </a:p>
        </p:txBody>
      </p:sp>
      <p:sp>
        <p:nvSpPr>
          <p:cNvPr id="14" name="TextBox 13">
            <a:extLst>
              <a:ext uri="{FF2B5EF4-FFF2-40B4-BE49-F238E27FC236}">
                <a16:creationId xmlns:a16="http://schemas.microsoft.com/office/drawing/2014/main" id="{475D7617-7480-0543-A680-B5275450F707}"/>
              </a:ext>
            </a:extLst>
          </p:cNvPr>
          <p:cNvSpPr txBox="1"/>
          <p:nvPr/>
        </p:nvSpPr>
        <p:spPr>
          <a:xfrm>
            <a:off x="5224450" y="1145832"/>
            <a:ext cx="2811988"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Empirical</a:t>
            </a:r>
          </a:p>
          <a:p>
            <a:endParaRPr lang="en-US" sz="4800" dirty="0"/>
          </a:p>
        </p:txBody>
      </p:sp>
      <p:grpSp>
        <p:nvGrpSpPr>
          <p:cNvPr id="2" name="Group 1">
            <a:extLst>
              <a:ext uri="{FF2B5EF4-FFF2-40B4-BE49-F238E27FC236}">
                <a16:creationId xmlns:a16="http://schemas.microsoft.com/office/drawing/2014/main" id="{51A232F1-E5D6-B249-B9A3-5A9BB48C1BBF}"/>
              </a:ext>
            </a:extLst>
          </p:cNvPr>
          <p:cNvGrpSpPr/>
          <p:nvPr/>
        </p:nvGrpSpPr>
        <p:grpSpPr>
          <a:xfrm>
            <a:off x="750037" y="2329342"/>
            <a:ext cx="3136120" cy="2317981"/>
            <a:chOff x="750037" y="2329342"/>
            <a:chExt cx="3136120" cy="2317981"/>
          </a:xfrm>
        </p:grpSpPr>
        <p:sp>
          <p:nvSpPr>
            <p:cNvPr id="8" name="TextBox 7">
              <a:extLst>
                <a:ext uri="{FF2B5EF4-FFF2-40B4-BE49-F238E27FC236}">
                  <a16:creationId xmlns:a16="http://schemas.microsoft.com/office/drawing/2014/main" id="{BEFE318B-1731-AC47-A20D-B9AD352EC5CE}"/>
                </a:ext>
              </a:extLst>
            </p:cNvPr>
            <p:cNvSpPr txBox="1"/>
            <p:nvPr/>
          </p:nvSpPr>
          <p:spPr>
            <a:xfrm>
              <a:off x="1357739"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cxnSp>
          <p:nvCxnSpPr>
            <p:cNvPr id="10" name="Straight Connector 9">
              <a:extLst>
                <a:ext uri="{FF2B5EF4-FFF2-40B4-BE49-F238E27FC236}">
                  <a16:creationId xmlns:a16="http://schemas.microsoft.com/office/drawing/2014/main" id="{F57DB631-C27E-9B42-BF94-E6B516A71942}"/>
                </a:ext>
              </a:extLst>
            </p:cNvPr>
            <p:cNvCxnSpPr/>
            <p:nvPr/>
          </p:nvCxnSpPr>
          <p:spPr>
            <a:xfrm>
              <a:off x="750037" y="4350608"/>
              <a:ext cx="313612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9A0EE763-21B6-B144-BF6B-97055194EE3B}"/>
                </a:ext>
              </a:extLst>
            </p:cNvPr>
            <p:cNvGrpSpPr/>
            <p:nvPr/>
          </p:nvGrpSpPr>
          <p:grpSpPr>
            <a:xfrm>
              <a:off x="817910" y="2329342"/>
              <a:ext cx="3000375" cy="1936752"/>
              <a:chOff x="882650" y="2063748"/>
              <a:chExt cx="3000375" cy="1936752"/>
            </a:xfrm>
          </p:grpSpPr>
          <p:sp>
            <p:nvSpPr>
              <p:cNvPr id="16" name="Rectangle 15">
                <a:extLst>
                  <a:ext uri="{FF2B5EF4-FFF2-40B4-BE49-F238E27FC236}">
                    <a16:creationId xmlns:a16="http://schemas.microsoft.com/office/drawing/2014/main" id="{AD73F769-586D-3544-BBBB-567D58648097}"/>
                  </a:ext>
                </a:extLst>
              </p:cNvPr>
              <p:cNvSpPr/>
              <p:nvPr/>
            </p:nvSpPr>
            <p:spPr>
              <a:xfrm>
                <a:off x="882650" y="2063750"/>
                <a:ext cx="142875" cy="193675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98FB32EE-2648-2348-A26E-FD974423172B}"/>
                  </a:ext>
                </a:extLst>
              </p:cNvPr>
              <p:cNvSpPr/>
              <p:nvPr/>
            </p:nvSpPr>
            <p:spPr>
              <a:xfrm>
                <a:off x="1168400" y="2981324"/>
                <a:ext cx="142875" cy="101917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EC8B934C-6CCC-BE4F-A861-20E13B4E501B}"/>
                  </a:ext>
                </a:extLst>
              </p:cNvPr>
              <p:cNvSpPr/>
              <p:nvPr/>
            </p:nvSpPr>
            <p:spPr>
              <a:xfrm>
                <a:off x="1454150" y="3178175"/>
                <a:ext cx="142875" cy="82232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A6F7880C-A4AA-F34D-A385-50FB1B5889BF}"/>
                  </a:ext>
                </a:extLst>
              </p:cNvPr>
              <p:cNvSpPr/>
              <p:nvPr/>
            </p:nvSpPr>
            <p:spPr>
              <a:xfrm>
                <a:off x="1739900" y="3276600"/>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D26E3A66-301B-9B46-B371-4BC366330279}"/>
                  </a:ext>
                </a:extLst>
              </p:cNvPr>
              <p:cNvSpPr/>
              <p:nvPr/>
            </p:nvSpPr>
            <p:spPr>
              <a:xfrm>
                <a:off x="2025650" y="3324225"/>
                <a:ext cx="142875" cy="67627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90B3620-4054-2449-9ADB-B4B0299E0434}"/>
                  </a:ext>
                </a:extLst>
              </p:cNvPr>
              <p:cNvSpPr/>
              <p:nvPr/>
            </p:nvSpPr>
            <p:spPr>
              <a:xfrm>
                <a:off x="2311400" y="3324225"/>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97ADAFD5-042B-EF40-8009-813F245B8141}"/>
                  </a:ext>
                </a:extLst>
              </p:cNvPr>
              <p:cNvSpPr/>
              <p:nvPr/>
            </p:nvSpPr>
            <p:spPr>
              <a:xfrm>
                <a:off x="2597150" y="3324224"/>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F9877E79-9574-1F49-B03C-3268170C3508}"/>
                  </a:ext>
                </a:extLst>
              </p:cNvPr>
              <p:cNvSpPr/>
              <p:nvPr/>
            </p:nvSpPr>
            <p:spPr>
              <a:xfrm>
                <a:off x="2882900" y="3276599"/>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2C6AA8A-95B5-2A44-9DB8-81D033F8F750}"/>
                  </a:ext>
                </a:extLst>
              </p:cNvPr>
              <p:cNvSpPr/>
              <p:nvPr/>
            </p:nvSpPr>
            <p:spPr>
              <a:xfrm>
                <a:off x="3168650" y="3178175"/>
                <a:ext cx="142875" cy="82232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E3FE225-4F93-2941-A0F7-0FF6B1EBE4CA}"/>
                  </a:ext>
                </a:extLst>
              </p:cNvPr>
              <p:cNvSpPr/>
              <p:nvPr/>
            </p:nvSpPr>
            <p:spPr>
              <a:xfrm>
                <a:off x="3454400" y="2981324"/>
                <a:ext cx="142875" cy="10191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3DD6CBB5-7ABC-874D-949F-55F7F135C1CD}"/>
                  </a:ext>
                </a:extLst>
              </p:cNvPr>
              <p:cNvSpPr/>
              <p:nvPr/>
            </p:nvSpPr>
            <p:spPr>
              <a:xfrm>
                <a:off x="3740150" y="2063748"/>
                <a:ext cx="142875" cy="193674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 name="Down Arrow 2">
            <a:extLst>
              <a:ext uri="{FF2B5EF4-FFF2-40B4-BE49-F238E27FC236}">
                <a16:creationId xmlns:a16="http://schemas.microsoft.com/office/drawing/2014/main" id="{0376B569-D09A-CC45-88C8-28F2959A2353}"/>
              </a:ext>
            </a:extLst>
          </p:cNvPr>
          <p:cNvSpPr/>
          <p:nvPr/>
        </p:nvSpPr>
        <p:spPr>
          <a:xfrm>
            <a:off x="2175225" y="2357390"/>
            <a:ext cx="285750" cy="91757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5526913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170D3C-8C2B-6447-AE0A-F24D2D2F271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123</a:t>
            </a:fld>
            <a:endParaRPr lang="en" dirty="0"/>
          </a:p>
        </p:txBody>
      </p:sp>
      <p:sp>
        <p:nvSpPr>
          <p:cNvPr id="5" name="TextBox 4">
            <a:extLst>
              <a:ext uri="{FF2B5EF4-FFF2-40B4-BE49-F238E27FC236}">
                <a16:creationId xmlns:a16="http://schemas.microsoft.com/office/drawing/2014/main" id="{2D5406D0-9E6C-FD41-850B-CA3F40690039}"/>
              </a:ext>
            </a:extLst>
          </p:cNvPr>
          <p:cNvSpPr txBox="1"/>
          <p:nvPr/>
        </p:nvSpPr>
        <p:spPr>
          <a:xfrm rot="16200000">
            <a:off x="-850481" y="2178473"/>
            <a:ext cx="2587568" cy="400110"/>
          </a:xfrm>
          <a:prstGeom prst="rect">
            <a:avLst/>
          </a:prstGeom>
          <a:noFill/>
        </p:spPr>
        <p:txBody>
          <a:bodyPr wrap="none" rtlCol="0">
            <a:spAutoFit/>
          </a:bodyPr>
          <a:lstStyle/>
          <a:p>
            <a:r>
              <a:rPr lang="en-US" sz="2000" dirty="0">
                <a:latin typeface="PT Serif" panose="020A0603040505020204" pitchFamily="18" charset="77"/>
              </a:rPr>
              <a:t># of requests for help</a:t>
            </a:r>
          </a:p>
        </p:txBody>
      </p:sp>
      <p:cxnSp>
        <p:nvCxnSpPr>
          <p:cNvPr id="7" name="Straight Connector 6">
            <a:extLst>
              <a:ext uri="{FF2B5EF4-FFF2-40B4-BE49-F238E27FC236}">
                <a16:creationId xmlns:a16="http://schemas.microsoft.com/office/drawing/2014/main" id="{38FFC627-4E83-8342-84CD-572319831B05}"/>
              </a:ext>
            </a:extLst>
          </p:cNvPr>
          <p:cNvCxnSpPr/>
          <p:nvPr/>
        </p:nvCxnSpPr>
        <p:spPr>
          <a:xfrm>
            <a:off x="979714" y="729342"/>
            <a:ext cx="0" cy="3298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F733492E-9315-DA44-BB29-73CBD5951714}"/>
              </a:ext>
            </a:extLst>
          </p:cNvPr>
          <p:cNvCxnSpPr>
            <a:cxnSpLocks/>
          </p:cNvCxnSpPr>
          <p:nvPr/>
        </p:nvCxnSpPr>
        <p:spPr>
          <a:xfrm flipH="1">
            <a:off x="979714" y="4111420"/>
            <a:ext cx="7428201"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E903B6C-DA7F-9544-9484-1A10B4A919C7}"/>
              </a:ext>
            </a:extLst>
          </p:cNvPr>
          <p:cNvSpPr txBox="1"/>
          <p:nvPr/>
        </p:nvSpPr>
        <p:spPr>
          <a:xfrm>
            <a:off x="3951477" y="4195128"/>
            <a:ext cx="1241045" cy="646331"/>
          </a:xfrm>
          <a:prstGeom prst="rect">
            <a:avLst/>
          </a:prstGeom>
          <a:noFill/>
        </p:spPr>
        <p:txBody>
          <a:bodyPr wrap="none" rtlCol="0">
            <a:spAutoFit/>
          </a:bodyPr>
          <a:lstStyle/>
          <a:p>
            <a:r>
              <a:rPr lang="en-US" sz="3600" dirty="0">
                <a:latin typeface="PT Serif" panose="020A0603040505020204" pitchFamily="18" charset="77"/>
              </a:rPr>
              <a:t>Time</a:t>
            </a:r>
          </a:p>
        </p:txBody>
      </p:sp>
      <p:graphicFrame>
        <p:nvGraphicFramePr>
          <p:cNvPr id="11" name="Chart 10">
            <a:extLst>
              <a:ext uri="{FF2B5EF4-FFF2-40B4-BE49-F238E27FC236}">
                <a16:creationId xmlns:a16="http://schemas.microsoft.com/office/drawing/2014/main" id="{4A04300D-1A11-6443-84E3-5E8CB697C694}"/>
              </a:ext>
            </a:extLst>
          </p:cNvPr>
          <p:cNvGraphicFramePr>
            <a:graphicFrameLocks/>
          </p:cNvGraphicFramePr>
          <p:nvPr/>
        </p:nvGraphicFramePr>
        <p:xfrm>
          <a:off x="979712" y="1290742"/>
          <a:ext cx="8567056" cy="2743200"/>
        </p:xfrm>
        <a:graphic>
          <a:graphicData uri="http://schemas.openxmlformats.org/drawingml/2006/chart">
            <c:chart xmlns:c="http://schemas.openxmlformats.org/drawingml/2006/chart" xmlns:r="http://schemas.openxmlformats.org/officeDocument/2006/relationships" r:id="rId3"/>
          </a:graphicData>
        </a:graphic>
      </p:graphicFrame>
      <p:pic>
        <p:nvPicPr>
          <p:cNvPr id="9" name="Picture 8" descr="A picture containing shape&#10;&#10;Description automatically generated">
            <a:extLst>
              <a:ext uri="{FF2B5EF4-FFF2-40B4-BE49-F238E27FC236}">
                <a16:creationId xmlns:a16="http://schemas.microsoft.com/office/drawing/2014/main" id="{1E3EB06B-14CA-034E-9C68-1C64ADDBE5D3}"/>
              </a:ext>
            </a:extLst>
          </p:cNvPr>
          <p:cNvPicPr>
            <a:picLocks noChangeAspect="1"/>
          </p:cNvPicPr>
          <p:nvPr/>
        </p:nvPicPr>
        <p:blipFill>
          <a:blip r:embed="rId4"/>
          <a:stretch>
            <a:fillRect/>
          </a:stretch>
        </p:blipFill>
        <p:spPr>
          <a:xfrm>
            <a:off x="7529154" y="215651"/>
            <a:ext cx="1371599" cy="1371600"/>
          </a:xfrm>
          <a:prstGeom prst="rect">
            <a:avLst/>
          </a:prstGeom>
        </p:spPr>
      </p:pic>
      <p:pic>
        <p:nvPicPr>
          <p:cNvPr id="10" name="Picture 9" descr="A picture containing shape&#10;&#10;Description automatically generated">
            <a:extLst>
              <a:ext uri="{FF2B5EF4-FFF2-40B4-BE49-F238E27FC236}">
                <a16:creationId xmlns:a16="http://schemas.microsoft.com/office/drawing/2014/main" id="{14F5A81F-D28E-8446-86E5-4BDBB3706BA7}"/>
              </a:ext>
            </a:extLst>
          </p:cNvPr>
          <p:cNvPicPr>
            <a:picLocks noChangeAspect="1"/>
          </p:cNvPicPr>
          <p:nvPr/>
        </p:nvPicPr>
        <p:blipFill>
          <a:blip r:embed="rId5">
            <a:duotone>
              <a:prstClr val="black"/>
              <a:srgbClr val="C00000">
                <a:tint val="45000"/>
                <a:satMod val="400000"/>
              </a:srgbClr>
            </a:duotone>
            <a:extLst>
              <a:ext uri="{BEBA8EAE-BF5A-486C-A8C5-ECC9F3942E4B}">
                <a14:imgProps xmlns:a14="http://schemas.microsoft.com/office/drawing/2010/main">
                  <a14:imgLayer r:embed="rId6">
                    <a14:imgEffect>
                      <a14:artisticPhotocopy/>
                    </a14:imgEffect>
                    <a14:imgEffect>
                      <a14:saturation sat="0"/>
                    </a14:imgEffect>
                  </a14:imgLayer>
                </a14:imgProps>
              </a:ext>
            </a:extLst>
          </a:blip>
          <a:stretch>
            <a:fillRect/>
          </a:stretch>
        </p:blipFill>
        <p:spPr>
          <a:xfrm>
            <a:off x="7525122" y="2140593"/>
            <a:ext cx="1375631" cy="1375632"/>
          </a:xfrm>
          <a:prstGeom prst="rect">
            <a:avLst/>
          </a:prstGeom>
        </p:spPr>
      </p:pic>
      <p:cxnSp>
        <p:nvCxnSpPr>
          <p:cNvPr id="4" name="Straight Connector 3">
            <a:extLst>
              <a:ext uri="{FF2B5EF4-FFF2-40B4-BE49-F238E27FC236}">
                <a16:creationId xmlns:a16="http://schemas.microsoft.com/office/drawing/2014/main" id="{76F728A4-DBEF-7641-873E-FEC7E2CAC6A5}"/>
              </a:ext>
            </a:extLst>
          </p:cNvPr>
          <p:cNvCxnSpPr/>
          <p:nvPr/>
        </p:nvCxnSpPr>
        <p:spPr>
          <a:xfrm>
            <a:off x="7507382" y="1618803"/>
            <a:ext cx="1484090" cy="10301"/>
          </a:xfrm>
          <a:prstGeom prst="line">
            <a:avLst/>
          </a:prstGeom>
          <a:ln w="28575"/>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935AD76-19CD-1444-BD67-8050A2B5DEC1}"/>
              </a:ext>
            </a:extLst>
          </p:cNvPr>
          <p:cNvCxnSpPr/>
          <p:nvPr/>
        </p:nvCxnSpPr>
        <p:spPr>
          <a:xfrm>
            <a:off x="7507382" y="3541090"/>
            <a:ext cx="1484090" cy="10301"/>
          </a:xfrm>
          <a:prstGeom prst="line">
            <a:avLst/>
          </a:prstGeom>
          <a:ln w="28575">
            <a:solidFill>
              <a:srgbClr val="B35A59"/>
            </a:solidFill>
          </a:ln>
        </p:spPr>
        <p:style>
          <a:lnRef idx="1">
            <a:schemeClr val="dk1"/>
          </a:lnRef>
          <a:fillRef idx="0">
            <a:schemeClr val="dk1"/>
          </a:fillRef>
          <a:effectRef idx="0">
            <a:schemeClr val="dk1"/>
          </a:effectRef>
          <a:fontRef idx="minor">
            <a:schemeClr val="tx1"/>
          </a:fontRef>
        </p:style>
      </p:cxnSp>
      <p:grpSp>
        <p:nvGrpSpPr>
          <p:cNvPr id="16" name="Group 15">
            <a:extLst>
              <a:ext uri="{FF2B5EF4-FFF2-40B4-BE49-F238E27FC236}">
                <a16:creationId xmlns:a16="http://schemas.microsoft.com/office/drawing/2014/main" id="{654AD67B-3AFD-9C43-A5AF-AE5393650E56}"/>
              </a:ext>
            </a:extLst>
          </p:cNvPr>
          <p:cNvGrpSpPr/>
          <p:nvPr/>
        </p:nvGrpSpPr>
        <p:grpSpPr>
          <a:xfrm>
            <a:off x="7927376" y="2526758"/>
            <a:ext cx="571113" cy="603302"/>
            <a:chOff x="5037832" y="2494736"/>
            <a:chExt cx="169421" cy="178970"/>
          </a:xfrm>
          <a:solidFill>
            <a:schemeClr val="accent1">
              <a:alpha val="73000"/>
            </a:schemeClr>
          </a:solidFill>
        </p:grpSpPr>
        <p:sp>
          <p:nvSpPr>
            <p:cNvPr id="17" name="Freeform 16">
              <a:extLst>
                <a:ext uri="{FF2B5EF4-FFF2-40B4-BE49-F238E27FC236}">
                  <a16:creationId xmlns:a16="http://schemas.microsoft.com/office/drawing/2014/main" id="{24257CEE-0AA3-C242-AE7E-E00B7E8DDDFF}"/>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C29C4F8F-4750-BD45-A9E5-C340464DC21E}"/>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61B23F35-7B01-EA46-B9CD-FD3F99681FC7}"/>
              </a:ext>
            </a:extLst>
          </p:cNvPr>
          <p:cNvGrpSpPr/>
          <p:nvPr/>
        </p:nvGrpSpPr>
        <p:grpSpPr>
          <a:xfrm>
            <a:off x="7927380" y="561790"/>
            <a:ext cx="571113" cy="603302"/>
            <a:chOff x="5037832" y="2494736"/>
            <a:chExt cx="169421" cy="178970"/>
          </a:xfrm>
          <a:solidFill>
            <a:schemeClr val="tx1">
              <a:alpha val="79000"/>
            </a:schemeClr>
          </a:solidFill>
        </p:grpSpPr>
        <p:sp>
          <p:nvSpPr>
            <p:cNvPr id="20" name="Freeform 16">
              <a:extLst>
                <a:ext uri="{FF2B5EF4-FFF2-40B4-BE49-F238E27FC236}">
                  <a16:creationId xmlns:a16="http://schemas.microsoft.com/office/drawing/2014/main" id="{E3710749-21F6-6742-AD53-84CE011E48AA}"/>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17">
              <a:extLst>
                <a:ext uri="{FF2B5EF4-FFF2-40B4-BE49-F238E27FC236}">
                  <a16:creationId xmlns:a16="http://schemas.microsoft.com/office/drawing/2014/main" id="{F41235AE-48BC-AB4C-A62B-51FCADA8109D}"/>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2" name="Group 21">
            <a:extLst>
              <a:ext uri="{FF2B5EF4-FFF2-40B4-BE49-F238E27FC236}">
                <a16:creationId xmlns:a16="http://schemas.microsoft.com/office/drawing/2014/main" id="{3EC7F326-8602-F24C-86EB-E7B4C9761DB8}"/>
              </a:ext>
            </a:extLst>
          </p:cNvPr>
          <p:cNvGrpSpPr/>
          <p:nvPr/>
        </p:nvGrpSpPr>
        <p:grpSpPr>
          <a:xfrm>
            <a:off x="3912438" y="529361"/>
            <a:ext cx="1423788" cy="1062101"/>
            <a:chOff x="733455" y="2329342"/>
            <a:chExt cx="3597909" cy="2683926"/>
          </a:xfrm>
        </p:grpSpPr>
        <p:sp>
          <p:nvSpPr>
            <p:cNvPr id="23" name="TextBox 22">
              <a:extLst>
                <a:ext uri="{FF2B5EF4-FFF2-40B4-BE49-F238E27FC236}">
                  <a16:creationId xmlns:a16="http://schemas.microsoft.com/office/drawing/2014/main" id="{56326E7C-611D-8A45-BB03-25472DA4D1A0}"/>
                </a:ext>
              </a:extLst>
            </p:cNvPr>
            <p:cNvSpPr txBox="1"/>
            <p:nvPr/>
          </p:nvSpPr>
          <p:spPr>
            <a:xfrm>
              <a:off x="733455" y="4391068"/>
              <a:ext cx="3597909" cy="622200"/>
            </a:xfrm>
            <a:prstGeom prst="rect">
              <a:avLst/>
            </a:prstGeom>
            <a:noFill/>
          </p:spPr>
          <p:txBody>
            <a:bodyPr wrap="none" rtlCol="0">
              <a:spAutoFit/>
            </a:bodyPr>
            <a:lstStyle/>
            <a:p>
              <a:r>
                <a:rPr lang="en-US" sz="1000" dirty="0">
                  <a:latin typeface="PT Serif" panose="020A0603040505020204" pitchFamily="18" charset="77"/>
                </a:rPr>
                <a:t>Periods Spent In Lead</a:t>
              </a:r>
            </a:p>
          </p:txBody>
        </p:sp>
        <p:cxnSp>
          <p:nvCxnSpPr>
            <p:cNvPr id="24" name="Straight Connector 23">
              <a:extLst>
                <a:ext uri="{FF2B5EF4-FFF2-40B4-BE49-F238E27FC236}">
                  <a16:creationId xmlns:a16="http://schemas.microsoft.com/office/drawing/2014/main" id="{D36F54D2-C4B4-E744-ACFD-C6D8F805F48D}"/>
                </a:ext>
              </a:extLst>
            </p:cNvPr>
            <p:cNvCxnSpPr/>
            <p:nvPr/>
          </p:nvCxnSpPr>
          <p:spPr>
            <a:xfrm>
              <a:off x="750037" y="4350608"/>
              <a:ext cx="313612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561DCDAB-38D8-804F-B88E-7AEB4EC77D28}"/>
                </a:ext>
              </a:extLst>
            </p:cNvPr>
            <p:cNvGrpSpPr/>
            <p:nvPr/>
          </p:nvGrpSpPr>
          <p:grpSpPr>
            <a:xfrm>
              <a:off x="817910" y="2329342"/>
              <a:ext cx="3000375" cy="1936752"/>
              <a:chOff x="882650" y="2063748"/>
              <a:chExt cx="3000375" cy="1936752"/>
            </a:xfrm>
          </p:grpSpPr>
          <p:sp>
            <p:nvSpPr>
              <p:cNvPr id="26" name="Rectangle 25">
                <a:extLst>
                  <a:ext uri="{FF2B5EF4-FFF2-40B4-BE49-F238E27FC236}">
                    <a16:creationId xmlns:a16="http://schemas.microsoft.com/office/drawing/2014/main" id="{99B86F62-E644-6141-9E57-F40DA17802FA}"/>
                  </a:ext>
                </a:extLst>
              </p:cNvPr>
              <p:cNvSpPr/>
              <p:nvPr/>
            </p:nvSpPr>
            <p:spPr>
              <a:xfrm>
                <a:off x="882650" y="2063750"/>
                <a:ext cx="142875" cy="193675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286E12B-81D0-8944-8315-1B8D6FFF5792}"/>
                  </a:ext>
                </a:extLst>
              </p:cNvPr>
              <p:cNvSpPr/>
              <p:nvPr/>
            </p:nvSpPr>
            <p:spPr>
              <a:xfrm>
                <a:off x="1168400" y="2981324"/>
                <a:ext cx="142875" cy="101917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CE1650EE-544D-AA4A-9505-3EE3FFB99767}"/>
                  </a:ext>
                </a:extLst>
              </p:cNvPr>
              <p:cNvSpPr/>
              <p:nvPr/>
            </p:nvSpPr>
            <p:spPr>
              <a:xfrm>
                <a:off x="1454150" y="3178175"/>
                <a:ext cx="142875" cy="82232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9C8CB291-13A3-434C-8D3B-B7B86AFFDDBF}"/>
                  </a:ext>
                </a:extLst>
              </p:cNvPr>
              <p:cNvSpPr/>
              <p:nvPr/>
            </p:nvSpPr>
            <p:spPr>
              <a:xfrm>
                <a:off x="1739900" y="3276600"/>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A8DDE63A-380A-E442-9880-E28A3D0AEF09}"/>
                  </a:ext>
                </a:extLst>
              </p:cNvPr>
              <p:cNvSpPr/>
              <p:nvPr/>
            </p:nvSpPr>
            <p:spPr>
              <a:xfrm>
                <a:off x="2025650" y="3324225"/>
                <a:ext cx="142875" cy="67627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F22062B5-C168-0C47-985C-3349C95E8780}"/>
                  </a:ext>
                </a:extLst>
              </p:cNvPr>
              <p:cNvSpPr/>
              <p:nvPr/>
            </p:nvSpPr>
            <p:spPr>
              <a:xfrm>
                <a:off x="2311400" y="3324225"/>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54CFD55E-6443-6947-AC8E-ED714289ACBA}"/>
                  </a:ext>
                </a:extLst>
              </p:cNvPr>
              <p:cNvSpPr/>
              <p:nvPr/>
            </p:nvSpPr>
            <p:spPr>
              <a:xfrm>
                <a:off x="2597150" y="3324224"/>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387B4774-28EB-8843-8778-7E76F20AD316}"/>
                  </a:ext>
                </a:extLst>
              </p:cNvPr>
              <p:cNvSpPr/>
              <p:nvPr/>
            </p:nvSpPr>
            <p:spPr>
              <a:xfrm>
                <a:off x="2882900" y="3276599"/>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ECAA127B-4289-454F-824B-E2627C518F8A}"/>
                  </a:ext>
                </a:extLst>
              </p:cNvPr>
              <p:cNvSpPr/>
              <p:nvPr/>
            </p:nvSpPr>
            <p:spPr>
              <a:xfrm>
                <a:off x="3168650" y="3178175"/>
                <a:ext cx="142875" cy="82232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DE8373BD-0902-9842-80FE-21835F26E805}"/>
                  </a:ext>
                </a:extLst>
              </p:cNvPr>
              <p:cNvSpPr/>
              <p:nvPr/>
            </p:nvSpPr>
            <p:spPr>
              <a:xfrm>
                <a:off x="3454400" y="2981324"/>
                <a:ext cx="142875" cy="10191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746A823B-3944-2746-8574-F722C888422A}"/>
                  </a:ext>
                </a:extLst>
              </p:cNvPr>
              <p:cNvSpPr/>
              <p:nvPr/>
            </p:nvSpPr>
            <p:spPr>
              <a:xfrm>
                <a:off x="3740150" y="2063748"/>
                <a:ext cx="142875" cy="193674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7" name="Down Arrow 36">
            <a:extLst>
              <a:ext uri="{FF2B5EF4-FFF2-40B4-BE49-F238E27FC236}">
                <a16:creationId xmlns:a16="http://schemas.microsoft.com/office/drawing/2014/main" id="{C87AE23B-469C-EF47-B5F0-412C4CA4AAA3}"/>
              </a:ext>
            </a:extLst>
          </p:cNvPr>
          <p:cNvSpPr/>
          <p:nvPr/>
        </p:nvSpPr>
        <p:spPr>
          <a:xfrm>
            <a:off x="4474420" y="457007"/>
            <a:ext cx="130204" cy="4180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41" name="Chart 40">
            <a:extLst>
              <a:ext uri="{FF2B5EF4-FFF2-40B4-BE49-F238E27FC236}">
                <a16:creationId xmlns:a16="http://schemas.microsoft.com/office/drawing/2014/main" id="{4CEA238D-9DE3-4E4B-A141-5015F7FC0827}"/>
              </a:ext>
            </a:extLst>
          </p:cNvPr>
          <p:cNvGraphicFramePr>
            <a:graphicFrameLocks/>
          </p:cNvGraphicFramePr>
          <p:nvPr>
            <p:extLst>
              <p:ext uri="{D42A27DB-BD31-4B8C-83A1-F6EECF244321}">
                <p14:modId xmlns:p14="http://schemas.microsoft.com/office/powerpoint/2010/main" val="335104323"/>
              </p:ext>
            </p:extLst>
          </p:nvPr>
        </p:nvGraphicFramePr>
        <p:xfrm>
          <a:off x="953638" y="1592616"/>
          <a:ext cx="7369962" cy="27432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2" name="Chart 41">
            <a:extLst>
              <a:ext uri="{FF2B5EF4-FFF2-40B4-BE49-F238E27FC236}">
                <a16:creationId xmlns:a16="http://schemas.microsoft.com/office/drawing/2014/main" id="{FD52BE35-8817-8C4E-A0D9-578C0F85B857}"/>
              </a:ext>
            </a:extLst>
          </p:cNvPr>
          <p:cNvGraphicFramePr>
            <a:graphicFrameLocks/>
          </p:cNvGraphicFramePr>
          <p:nvPr>
            <p:extLst>
              <p:ext uri="{D42A27DB-BD31-4B8C-83A1-F6EECF244321}">
                <p14:modId xmlns:p14="http://schemas.microsoft.com/office/powerpoint/2010/main" val="3853115602"/>
              </p:ext>
            </p:extLst>
          </p:nvPr>
        </p:nvGraphicFramePr>
        <p:xfrm>
          <a:off x="925862" y="1299248"/>
          <a:ext cx="7369963" cy="3324329"/>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80657093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170D3C-8C2B-6447-AE0A-F24D2D2F271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124</a:t>
            </a:fld>
            <a:endParaRPr lang="en" dirty="0"/>
          </a:p>
        </p:txBody>
      </p:sp>
      <p:sp>
        <p:nvSpPr>
          <p:cNvPr id="5" name="TextBox 4">
            <a:extLst>
              <a:ext uri="{FF2B5EF4-FFF2-40B4-BE49-F238E27FC236}">
                <a16:creationId xmlns:a16="http://schemas.microsoft.com/office/drawing/2014/main" id="{2D5406D0-9E6C-FD41-850B-CA3F40690039}"/>
              </a:ext>
            </a:extLst>
          </p:cNvPr>
          <p:cNvSpPr txBox="1"/>
          <p:nvPr/>
        </p:nvSpPr>
        <p:spPr>
          <a:xfrm rot="16200000">
            <a:off x="-850481" y="2178473"/>
            <a:ext cx="2587568" cy="400110"/>
          </a:xfrm>
          <a:prstGeom prst="rect">
            <a:avLst/>
          </a:prstGeom>
          <a:noFill/>
        </p:spPr>
        <p:txBody>
          <a:bodyPr wrap="none" rtlCol="0">
            <a:spAutoFit/>
          </a:bodyPr>
          <a:lstStyle/>
          <a:p>
            <a:r>
              <a:rPr lang="en-US" sz="2000" dirty="0">
                <a:latin typeface="PT Serif" panose="020A0603040505020204" pitchFamily="18" charset="77"/>
              </a:rPr>
              <a:t># of requests for help</a:t>
            </a:r>
          </a:p>
        </p:txBody>
      </p:sp>
      <p:cxnSp>
        <p:nvCxnSpPr>
          <p:cNvPr id="7" name="Straight Connector 6">
            <a:extLst>
              <a:ext uri="{FF2B5EF4-FFF2-40B4-BE49-F238E27FC236}">
                <a16:creationId xmlns:a16="http://schemas.microsoft.com/office/drawing/2014/main" id="{38FFC627-4E83-8342-84CD-572319831B05}"/>
              </a:ext>
            </a:extLst>
          </p:cNvPr>
          <p:cNvCxnSpPr/>
          <p:nvPr/>
        </p:nvCxnSpPr>
        <p:spPr>
          <a:xfrm>
            <a:off x="979714" y="729342"/>
            <a:ext cx="0" cy="3298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F733492E-9315-DA44-BB29-73CBD5951714}"/>
              </a:ext>
            </a:extLst>
          </p:cNvPr>
          <p:cNvCxnSpPr>
            <a:cxnSpLocks/>
          </p:cNvCxnSpPr>
          <p:nvPr/>
        </p:nvCxnSpPr>
        <p:spPr>
          <a:xfrm flipH="1">
            <a:off x="979714" y="4111420"/>
            <a:ext cx="7428201"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E903B6C-DA7F-9544-9484-1A10B4A919C7}"/>
              </a:ext>
            </a:extLst>
          </p:cNvPr>
          <p:cNvSpPr txBox="1"/>
          <p:nvPr/>
        </p:nvSpPr>
        <p:spPr>
          <a:xfrm>
            <a:off x="3951477" y="4195128"/>
            <a:ext cx="1241045" cy="646331"/>
          </a:xfrm>
          <a:prstGeom prst="rect">
            <a:avLst/>
          </a:prstGeom>
          <a:noFill/>
        </p:spPr>
        <p:txBody>
          <a:bodyPr wrap="none" rtlCol="0">
            <a:spAutoFit/>
          </a:bodyPr>
          <a:lstStyle/>
          <a:p>
            <a:r>
              <a:rPr lang="en-US" sz="3600" dirty="0">
                <a:latin typeface="PT Serif" panose="020A0603040505020204" pitchFamily="18" charset="77"/>
              </a:rPr>
              <a:t>Time</a:t>
            </a:r>
          </a:p>
        </p:txBody>
      </p:sp>
      <p:graphicFrame>
        <p:nvGraphicFramePr>
          <p:cNvPr id="11" name="Chart 10">
            <a:extLst>
              <a:ext uri="{FF2B5EF4-FFF2-40B4-BE49-F238E27FC236}">
                <a16:creationId xmlns:a16="http://schemas.microsoft.com/office/drawing/2014/main" id="{4A04300D-1A11-6443-84E3-5E8CB697C694}"/>
              </a:ext>
            </a:extLst>
          </p:cNvPr>
          <p:cNvGraphicFramePr>
            <a:graphicFrameLocks/>
          </p:cNvGraphicFramePr>
          <p:nvPr/>
        </p:nvGraphicFramePr>
        <p:xfrm>
          <a:off x="979712" y="1290742"/>
          <a:ext cx="8567056"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hart 11">
            <a:extLst>
              <a:ext uri="{FF2B5EF4-FFF2-40B4-BE49-F238E27FC236}">
                <a16:creationId xmlns:a16="http://schemas.microsoft.com/office/drawing/2014/main" id="{7FDFDD38-48B7-7047-9811-28F8BDC9625F}"/>
              </a:ext>
            </a:extLst>
          </p:cNvPr>
          <p:cNvGraphicFramePr>
            <a:graphicFrameLocks/>
          </p:cNvGraphicFramePr>
          <p:nvPr/>
        </p:nvGraphicFramePr>
        <p:xfrm>
          <a:off x="979713" y="1670958"/>
          <a:ext cx="7119620" cy="2743200"/>
        </p:xfrm>
        <a:graphic>
          <a:graphicData uri="http://schemas.openxmlformats.org/drawingml/2006/chart">
            <c:chart xmlns:c="http://schemas.openxmlformats.org/drawingml/2006/chart" xmlns:r="http://schemas.openxmlformats.org/officeDocument/2006/relationships" r:id="rId3"/>
          </a:graphicData>
        </a:graphic>
      </p:graphicFrame>
      <p:pic>
        <p:nvPicPr>
          <p:cNvPr id="9" name="Picture 8" descr="A picture containing shape&#10;&#10;Description automatically generated">
            <a:extLst>
              <a:ext uri="{FF2B5EF4-FFF2-40B4-BE49-F238E27FC236}">
                <a16:creationId xmlns:a16="http://schemas.microsoft.com/office/drawing/2014/main" id="{1E3EB06B-14CA-034E-9C68-1C64ADDBE5D3}"/>
              </a:ext>
            </a:extLst>
          </p:cNvPr>
          <p:cNvPicPr>
            <a:picLocks noChangeAspect="1"/>
          </p:cNvPicPr>
          <p:nvPr/>
        </p:nvPicPr>
        <p:blipFill>
          <a:blip r:embed="rId4"/>
          <a:stretch>
            <a:fillRect/>
          </a:stretch>
        </p:blipFill>
        <p:spPr>
          <a:xfrm>
            <a:off x="7529154" y="215651"/>
            <a:ext cx="1371599" cy="1371600"/>
          </a:xfrm>
          <a:prstGeom prst="rect">
            <a:avLst/>
          </a:prstGeom>
        </p:spPr>
      </p:pic>
      <p:pic>
        <p:nvPicPr>
          <p:cNvPr id="10" name="Picture 9" descr="A picture containing shape&#10;&#10;Description automatically generated">
            <a:extLst>
              <a:ext uri="{FF2B5EF4-FFF2-40B4-BE49-F238E27FC236}">
                <a16:creationId xmlns:a16="http://schemas.microsoft.com/office/drawing/2014/main" id="{14F5A81F-D28E-8446-86E5-4BDBB3706BA7}"/>
              </a:ext>
            </a:extLst>
          </p:cNvPr>
          <p:cNvPicPr>
            <a:picLocks noChangeAspect="1"/>
          </p:cNvPicPr>
          <p:nvPr/>
        </p:nvPicPr>
        <p:blipFill>
          <a:blip r:embed="rId5">
            <a:duotone>
              <a:prstClr val="black"/>
              <a:srgbClr val="C00000">
                <a:tint val="45000"/>
                <a:satMod val="400000"/>
              </a:srgbClr>
            </a:duotone>
            <a:extLst>
              <a:ext uri="{BEBA8EAE-BF5A-486C-A8C5-ECC9F3942E4B}">
                <a14:imgProps xmlns:a14="http://schemas.microsoft.com/office/drawing/2010/main">
                  <a14:imgLayer r:embed="rId6">
                    <a14:imgEffect>
                      <a14:artisticPhotocopy/>
                    </a14:imgEffect>
                    <a14:imgEffect>
                      <a14:saturation sat="0"/>
                    </a14:imgEffect>
                  </a14:imgLayer>
                </a14:imgProps>
              </a:ext>
            </a:extLst>
          </a:blip>
          <a:stretch>
            <a:fillRect/>
          </a:stretch>
        </p:blipFill>
        <p:spPr>
          <a:xfrm>
            <a:off x="7525122" y="2140593"/>
            <a:ext cx="1375631" cy="1375632"/>
          </a:xfrm>
          <a:prstGeom prst="rect">
            <a:avLst/>
          </a:prstGeom>
        </p:spPr>
      </p:pic>
      <p:cxnSp>
        <p:nvCxnSpPr>
          <p:cNvPr id="4" name="Straight Connector 3">
            <a:extLst>
              <a:ext uri="{FF2B5EF4-FFF2-40B4-BE49-F238E27FC236}">
                <a16:creationId xmlns:a16="http://schemas.microsoft.com/office/drawing/2014/main" id="{76F728A4-DBEF-7641-873E-FEC7E2CAC6A5}"/>
              </a:ext>
            </a:extLst>
          </p:cNvPr>
          <p:cNvCxnSpPr/>
          <p:nvPr/>
        </p:nvCxnSpPr>
        <p:spPr>
          <a:xfrm>
            <a:off x="7507382" y="1618803"/>
            <a:ext cx="1484090" cy="10301"/>
          </a:xfrm>
          <a:prstGeom prst="line">
            <a:avLst/>
          </a:prstGeom>
          <a:ln w="28575"/>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935AD76-19CD-1444-BD67-8050A2B5DEC1}"/>
              </a:ext>
            </a:extLst>
          </p:cNvPr>
          <p:cNvCxnSpPr/>
          <p:nvPr/>
        </p:nvCxnSpPr>
        <p:spPr>
          <a:xfrm>
            <a:off x="7507382" y="3541090"/>
            <a:ext cx="1484090" cy="10301"/>
          </a:xfrm>
          <a:prstGeom prst="line">
            <a:avLst/>
          </a:prstGeom>
          <a:ln w="28575">
            <a:solidFill>
              <a:srgbClr val="B35A59"/>
            </a:solidFill>
          </a:ln>
        </p:spPr>
        <p:style>
          <a:lnRef idx="1">
            <a:schemeClr val="dk1"/>
          </a:lnRef>
          <a:fillRef idx="0">
            <a:schemeClr val="dk1"/>
          </a:fillRef>
          <a:effectRef idx="0">
            <a:schemeClr val="dk1"/>
          </a:effectRef>
          <a:fontRef idx="minor">
            <a:schemeClr val="tx1"/>
          </a:fontRef>
        </p:style>
      </p:cxnSp>
      <p:grpSp>
        <p:nvGrpSpPr>
          <p:cNvPr id="16" name="Group 15">
            <a:extLst>
              <a:ext uri="{FF2B5EF4-FFF2-40B4-BE49-F238E27FC236}">
                <a16:creationId xmlns:a16="http://schemas.microsoft.com/office/drawing/2014/main" id="{654AD67B-3AFD-9C43-A5AF-AE5393650E56}"/>
              </a:ext>
            </a:extLst>
          </p:cNvPr>
          <p:cNvGrpSpPr/>
          <p:nvPr/>
        </p:nvGrpSpPr>
        <p:grpSpPr>
          <a:xfrm>
            <a:off x="7927376" y="2526758"/>
            <a:ext cx="571113" cy="603302"/>
            <a:chOff x="5037832" y="2494736"/>
            <a:chExt cx="169421" cy="178970"/>
          </a:xfrm>
          <a:solidFill>
            <a:schemeClr val="accent1">
              <a:alpha val="73000"/>
            </a:schemeClr>
          </a:solidFill>
        </p:grpSpPr>
        <p:sp>
          <p:nvSpPr>
            <p:cNvPr id="17" name="Freeform 16">
              <a:extLst>
                <a:ext uri="{FF2B5EF4-FFF2-40B4-BE49-F238E27FC236}">
                  <a16:creationId xmlns:a16="http://schemas.microsoft.com/office/drawing/2014/main" id="{24257CEE-0AA3-C242-AE7E-E00B7E8DDDFF}"/>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C29C4F8F-4750-BD45-A9E5-C340464DC21E}"/>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61B23F35-7B01-EA46-B9CD-FD3F99681FC7}"/>
              </a:ext>
            </a:extLst>
          </p:cNvPr>
          <p:cNvGrpSpPr/>
          <p:nvPr/>
        </p:nvGrpSpPr>
        <p:grpSpPr>
          <a:xfrm>
            <a:off x="7927380" y="561790"/>
            <a:ext cx="571113" cy="603302"/>
            <a:chOff x="5037832" y="2494736"/>
            <a:chExt cx="169421" cy="178970"/>
          </a:xfrm>
          <a:solidFill>
            <a:schemeClr val="tx1">
              <a:alpha val="79000"/>
            </a:schemeClr>
          </a:solidFill>
        </p:grpSpPr>
        <p:sp>
          <p:nvSpPr>
            <p:cNvPr id="20" name="Freeform 16">
              <a:extLst>
                <a:ext uri="{FF2B5EF4-FFF2-40B4-BE49-F238E27FC236}">
                  <a16:creationId xmlns:a16="http://schemas.microsoft.com/office/drawing/2014/main" id="{E3710749-21F6-6742-AD53-84CE011E48AA}"/>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17">
              <a:extLst>
                <a:ext uri="{FF2B5EF4-FFF2-40B4-BE49-F238E27FC236}">
                  <a16:creationId xmlns:a16="http://schemas.microsoft.com/office/drawing/2014/main" id="{F41235AE-48BC-AB4C-A62B-51FCADA8109D}"/>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2" name="Group 21">
            <a:extLst>
              <a:ext uri="{FF2B5EF4-FFF2-40B4-BE49-F238E27FC236}">
                <a16:creationId xmlns:a16="http://schemas.microsoft.com/office/drawing/2014/main" id="{3EC7F326-8602-F24C-86EB-E7B4C9761DB8}"/>
              </a:ext>
            </a:extLst>
          </p:cNvPr>
          <p:cNvGrpSpPr/>
          <p:nvPr/>
        </p:nvGrpSpPr>
        <p:grpSpPr>
          <a:xfrm>
            <a:off x="3912438" y="529361"/>
            <a:ext cx="1423788" cy="1062101"/>
            <a:chOff x="733455" y="2329342"/>
            <a:chExt cx="3597909" cy="2683926"/>
          </a:xfrm>
        </p:grpSpPr>
        <p:sp>
          <p:nvSpPr>
            <p:cNvPr id="23" name="TextBox 22">
              <a:extLst>
                <a:ext uri="{FF2B5EF4-FFF2-40B4-BE49-F238E27FC236}">
                  <a16:creationId xmlns:a16="http://schemas.microsoft.com/office/drawing/2014/main" id="{56326E7C-611D-8A45-BB03-25472DA4D1A0}"/>
                </a:ext>
              </a:extLst>
            </p:cNvPr>
            <p:cNvSpPr txBox="1"/>
            <p:nvPr/>
          </p:nvSpPr>
          <p:spPr>
            <a:xfrm>
              <a:off x="733455" y="4391068"/>
              <a:ext cx="3597909" cy="622200"/>
            </a:xfrm>
            <a:prstGeom prst="rect">
              <a:avLst/>
            </a:prstGeom>
            <a:noFill/>
          </p:spPr>
          <p:txBody>
            <a:bodyPr wrap="none" rtlCol="0">
              <a:spAutoFit/>
            </a:bodyPr>
            <a:lstStyle/>
            <a:p>
              <a:r>
                <a:rPr lang="en-US" sz="1000" dirty="0">
                  <a:latin typeface="PT Serif" panose="020A0603040505020204" pitchFamily="18" charset="77"/>
                </a:rPr>
                <a:t>Periods Spent In Lead</a:t>
              </a:r>
            </a:p>
          </p:txBody>
        </p:sp>
        <p:cxnSp>
          <p:nvCxnSpPr>
            <p:cNvPr id="24" name="Straight Connector 23">
              <a:extLst>
                <a:ext uri="{FF2B5EF4-FFF2-40B4-BE49-F238E27FC236}">
                  <a16:creationId xmlns:a16="http://schemas.microsoft.com/office/drawing/2014/main" id="{D36F54D2-C4B4-E744-ACFD-C6D8F805F48D}"/>
                </a:ext>
              </a:extLst>
            </p:cNvPr>
            <p:cNvCxnSpPr/>
            <p:nvPr/>
          </p:nvCxnSpPr>
          <p:spPr>
            <a:xfrm>
              <a:off x="750037" y="4350608"/>
              <a:ext cx="313612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561DCDAB-38D8-804F-B88E-7AEB4EC77D28}"/>
                </a:ext>
              </a:extLst>
            </p:cNvPr>
            <p:cNvGrpSpPr/>
            <p:nvPr/>
          </p:nvGrpSpPr>
          <p:grpSpPr>
            <a:xfrm>
              <a:off x="817910" y="2329342"/>
              <a:ext cx="3000375" cy="1936752"/>
              <a:chOff x="882650" y="2063748"/>
              <a:chExt cx="3000375" cy="1936752"/>
            </a:xfrm>
          </p:grpSpPr>
          <p:sp>
            <p:nvSpPr>
              <p:cNvPr id="26" name="Rectangle 25">
                <a:extLst>
                  <a:ext uri="{FF2B5EF4-FFF2-40B4-BE49-F238E27FC236}">
                    <a16:creationId xmlns:a16="http://schemas.microsoft.com/office/drawing/2014/main" id="{99B86F62-E644-6141-9E57-F40DA17802FA}"/>
                  </a:ext>
                </a:extLst>
              </p:cNvPr>
              <p:cNvSpPr/>
              <p:nvPr/>
            </p:nvSpPr>
            <p:spPr>
              <a:xfrm>
                <a:off x="882650" y="2063750"/>
                <a:ext cx="142875" cy="193675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286E12B-81D0-8944-8315-1B8D6FFF5792}"/>
                  </a:ext>
                </a:extLst>
              </p:cNvPr>
              <p:cNvSpPr/>
              <p:nvPr/>
            </p:nvSpPr>
            <p:spPr>
              <a:xfrm>
                <a:off x="1168400" y="2981324"/>
                <a:ext cx="142875" cy="101917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CE1650EE-544D-AA4A-9505-3EE3FFB99767}"/>
                  </a:ext>
                </a:extLst>
              </p:cNvPr>
              <p:cNvSpPr/>
              <p:nvPr/>
            </p:nvSpPr>
            <p:spPr>
              <a:xfrm>
                <a:off x="1454150" y="3178175"/>
                <a:ext cx="142875" cy="82232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9C8CB291-13A3-434C-8D3B-B7B86AFFDDBF}"/>
                  </a:ext>
                </a:extLst>
              </p:cNvPr>
              <p:cNvSpPr/>
              <p:nvPr/>
            </p:nvSpPr>
            <p:spPr>
              <a:xfrm>
                <a:off x="1739900" y="3276600"/>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A8DDE63A-380A-E442-9880-E28A3D0AEF09}"/>
                  </a:ext>
                </a:extLst>
              </p:cNvPr>
              <p:cNvSpPr/>
              <p:nvPr/>
            </p:nvSpPr>
            <p:spPr>
              <a:xfrm>
                <a:off x="2025650" y="3324225"/>
                <a:ext cx="142875" cy="67627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F22062B5-C168-0C47-985C-3349C95E8780}"/>
                  </a:ext>
                </a:extLst>
              </p:cNvPr>
              <p:cNvSpPr/>
              <p:nvPr/>
            </p:nvSpPr>
            <p:spPr>
              <a:xfrm>
                <a:off x="2311400" y="3324225"/>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54CFD55E-6443-6947-AC8E-ED714289ACBA}"/>
                  </a:ext>
                </a:extLst>
              </p:cNvPr>
              <p:cNvSpPr/>
              <p:nvPr/>
            </p:nvSpPr>
            <p:spPr>
              <a:xfrm>
                <a:off x="2597150" y="3324224"/>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387B4774-28EB-8843-8778-7E76F20AD316}"/>
                  </a:ext>
                </a:extLst>
              </p:cNvPr>
              <p:cNvSpPr/>
              <p:nvPr/>
            </p:nvSpPr>
            <p:spPr>
              <a:xfrm>
                <a:off x="2882900" y="3276599"/>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ECAA127B-4289-454F-824B-E2627C518F8A}"/>
                  </a:ext>
                </a:extLst>
              </p:cNvPr>
              <p:cNvSpPr/>
              <p:nvPr/>
            </p:nvSpPr>
            <p:spPr>
              <a:xfrm>
                <a:off x="3168650" y="3178175"/>
                <a:ext cx="142875" cy="82232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DE8373BD-0902-9842-80FE-21835F26E805}"/>
                  </a:ext>
                </a:extLst>
              </p:cNvPr>
              <p:cNvSpPr/>
              <p:nvPr/>
            </p:nvSpPr>
            <p:spPr>
              <a:xfrm>
                <a:off x="3454400" y="2981324"/>
                <a:ext cx="142875" cy="10191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746A823B-3944-2746-8574-F722C888422A}"/>
                  </a:ext>
                </a:extLst>
              </p:cNvPr>
              <p:cNvSpPr/>
              <p:nvPr/>
            </p:nvSpPr>
            <p:spPr>
              <a:xfrm>
                <a:off x="3740150" y="2063748"/>
                <a:ext cx="142875" cy="193674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7" name="Down Arrow 36">
            <a:extLst>
              <a:ext uri="{FF2B5EF4-FFF2-40B4-BE49-F238E27FC236}">
                <a16:creationId xmlns:a16="http://schemas.microsoft.com/office/drawing/2014/main" id="{C87AE23B-469C-EF47-B5F0-412C4CA4AAA3}"/>
              </a:ext>
            </a:extLst>
          </p:cNvPr>
          <p:cNvSpPr/>
          <p:nvPr/>
        </p:nvSpPr>
        <p:spPr>
          <a:xfrm>
            <a:off x="3892490" y="-78845"/>
            <a:ext cx="130204" cy="4180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Down Arrow 37">
            <a:extLst>
              <a:ext uri="{FF2B5EF4-FFF2-40B4-BE49-F238E27FC236}">
                <a16:creationId xmlns:a16="http://schemas.microsoft.com/office/drawing/2014/main" id="{8C041C8A-DE12-C142-9AED-8F71D82B8732}"/>
              </a:ext>
            </a:extLst>
          </p:cNvPr>
          <p:cNvSpPr/>
          <p:nvPr/>
        </p:nvSpPr>
        <p:spPr>
          <a:xfrm>
            <a:off x="5039815" y="-78846"/>
            <a:ext cx="130204" cy="4180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9" name="Straight Connector 38">
            <a:extLst>
              <a:ext uri="{FF2B5EF4-FFF2-40B4-BE49-F238E27FC236}">
                <a16:creationId xmlns:a16="http://schemas.microsoft.com/office/drawing/2014/main" id="{06B0207C-61DA-504D-918E-C1645EDA785A}"/>
              </a:ext>
            </a:extLst>
          </p:cNvPr>
          <p:cNvCxnSpPr>
            <a:cxnSpLocks/>
          </p:cNvCxnSpPr>
          <p:nvPr/>
        </p:nvCxnSpPr>
        <p:spPr>
          <a:xfrm>
            <a:off x="6415793" y="1426726"/>
            <a:ext cx="675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A5A9B7F-422F-5445-8EB1-AD3ECF27C1E1}"/>
              </a:ext>
            </a:extLst>
          </p:cNvPr>
          <p:cNvCxnSpPr>
            <a:cxnSpLocks/>
          </p:cNvCxnSpPr>
          <p:nvPr/>
        </p:nvCxnSpPr>
        <p:spPr>
          <a:xfrm>
            <a:off x="6458732" y="1417201"/>
            <a:ext cx="60959" cy="363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51909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125</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Sustained Lead</a:t>
            </a:r>
            <a:endParaRPr sz="2400" dirty="0">
              <a:solidFill>
                <a:schemeClr val="bg1">
                  <a:lumMod val="90000"/>
                </a:schemeClr>
              </a:solidFill>
              <a:latin typeface="PT Serif" panose="020A0603040505020204" pitchFamily="18" charset="77"/>
            </a:endParaRPr>
          </a:p>
        </p:txBody>
      </p:sp>
      <p:grpSp>
        <p:nvGrpSpPr>
          <p:cNvPr id="31" name="Group 30">
            <a:extLst>
              <a:ext uri="{FF2B5EF4-FFF2-40B4-BE49-F238E27FC236}">
                <a16:creationId xmlns:a16="http://schemas.microsoft.com/office/drawing/2014/main" id="{DB7A501D-3522-604F-A89A-517C690BA468}"/>
              </a:ext>
            </a:extLst>
          </p:cNvPr>
          <p:cNvGrpSpPr/>
          <p:nvPr/>
        </p:nvGrpSpPr>
        <p:grpSpPr>
          <a:xfrm flipH="1">
            <a:off x="8719457" y="107090"/>
            <a:ext cx="235393" cy="362043"/>
            <a:chOff x="7302472" y="3045579"/>
            <a:chExt cx="830997" cy="1278105"/>
          </a:xfrm>
        </p:grpSpPr>
        <p:pic>
          <p:nvPicPr>
            <p:cNvPr id="32" name="Picture 31" descr="A picture containing shape&#10;&#10;Description automatically generated">
              <a:extLst>
                <a:ext uri="{FF2B5EF4-FFF2-40B4-BE49-F238E27FC236}">
                  <a16:creationId xmlns:a16="http://schemas.microsoft.com/office/drawing/2014/main" id="{CDA16B68-F311-5347-824F-D127BBEEB28B}"/>
                </a:ext>
              </a:extLst>
            </p:cNvPr>
            <p:cNvPicPr>
              <a:picLocks noChangeAspect="1"/>
            </p:cNvPicPr>
            <p:nvPr/>
          </p:nvPicPr>
          <p:blipFill>
            <a:blip r:embed="rId3"/>
            <a:stretch>
              <a:fillRect/>
            </a:stretch>
          </p:blipFill>
          <p:spPr>
            <a:xfrm>
              <a:off x="7302472" y="3045579"/>
              <a:ext cx="830997" cy="830998"/>
            </a:xfrm>
            <a:prstGeom prst="rect">
              <a:avLst/>
            </a:prstGeom>
          </p:spPr>
        </p:pic>
        <p:sp>
          <p:nvSpPr>
            <p:cNvPr id="33" name="Freeform 32">
              <a:extLst>
                <a:ext uri="{FF2B5EF4-FFF2-40B4-BE49-F238E27FC236}">
                  <a16:creationId xmlns:a16="http://schemas.microsoft.com/office/drawing/2014/main" id="{411D73ED-E3C9-C642-9DF1-23254BA03FE8}"/>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9" name="TextBox 8">
            <a:extLst>
              <a:ext uri="{FF2B5EF4-FFF2-40B4-BE49-F238E27FC236}">
                <a16:creationId xmlns:a16="http://schemas.microsoft.com/office/drawing/2014/main" id="{E80A5C7C-A0B8-124C-8DEB-FAC90AE8A564}"/>
              </a:ext>
            </a:extLst>
          </p:cNvPr>
          <p:cNvSpPr txBox="1"/>
          <p:nvPr/>
        </p:nvSpPr>
        <p:spPr>
          <a:xfrm>
            <a:off x="5670084"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cxnSp>
        <p:nvCxnSpPr>
          <p:cNvPr id="11" name="Straight Connector 10">
            <a:extLst>
              <a:ext uri="{FF2B5EF4-FFF2-40B4-BE49-F238E27FC236}">
                <a16:creationId xmlns:a16="http://schemas.microsoft.com/office/drawing/2014/main" id="{8A5D03DA-DD7F-F94C-BBA6-EAEC874D89EC}"/>
              </a:ext>
            </a:extLst>
          </p:cNvPr>
          <p:cNvCxnSpPr/>
          <p:nvPr/>
        </p:nvCxnSpPr>
        <p:spPr>
          <a:xfrm>
            <a:off x="5062383" y="4339546"/>
            <a:ext cx="313612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C512741-E314-B04C-9E19-EE336A091911}"/>
              </a:ext>
            </a:extLst>
          </p:cNvPr>
          <p:cNvSpPr txBox="1"/>
          <p:nvPr/>
        </p:nvSpPr>
        <p:spPr>
          <a:xfrm>
            <a:off x="658831" y="1145832"/>
            <a:ext cx="3318537"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Theoretical</a:t>
            </a:r>
          </a:p>
          <a:p>
            <a:endParaRPr lang="en-US" sz="4800" dirty="0"/>
          </a:p>
        </p:txBody>
      </p:sp>
      <p:sp>
        <p:nvSpPr>
          <p:cNvPr id="14" name="TextBox 13">
            <a:extLst>
              <a:ext uri="{FF2B5EF4-FFF2-40B4-BE49-F238E27FC236}">
                <a16:creationId xmlns:a16="http://schemas.microsoft.com/office/drawing/2014/main" id="{475D7617-7480-0543-A680-B5275450F707}"/>
              </a:ext>
            </a:extLst>
          </p:cNvPr>
          <p:cNvSpPr txBox="1"/>
          <p:nvPr/>
        </p:nvSpPr>
        <p:spPr>
          <a:xfrm>
            <a:off x="5224450" y="1145832"/>
            <a:ext cx="2811988"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Empirical</a:t>
            </a:r>
          </a:p>
          <a:p>
            <a:endParaRPr lang="en-US" sz="4800" dirty="0"/>
          </a:p>
        </p:txBody>
      </p:sp>
      <p:grpSp>
        <p:nvGrpSpPr>
          <p:cNvPr id="2" name="Group 1">
            <a:extLst>
              <a:ext uri="{FF2B5EF4-FFF2-40B4-BE49-F238E27FC236}">
                <a16:creationId xmlns:a16="http://schemas.microsoft.com/office/drawing/2014/main" id="{51A232F1-E5D6-B249-B9A3-5A9BB48C1BBF}"/>
              </a:ext>
            </a:extLst>
          </p:cNvPr>
          <p:cNvGrpSpPr/>
          <p:nvPr/>
        </p:nvGrpSpPr>
        <p:grpSpPr>
          <a:xfrm>
            <a:off x="750037" y="2329342"/>
            <a:ext cx="3136120" cy="2317981"/>
            <a:chOff x="750037" y="2329342"/>
            <a:chExt cx="3136120" cy="2317981"/>
          </a:xfrm>
        </p:grpSpPr>
        <p:sp>
          <p:nvSpPr>
            <p:cNvPr id="8" name="TextBox 7">
              <a:extLst>
                <a:ext uri="{FF2B5EF4-FFF2-40B4-BE49-F238E27FC236}">
                  <a16:creationId xmlns:a16="http://schemas.microsoft.com/office/drawing/2014/main" id="{BEFE318B-1731-AC47-A20D-B9AD352EC5CE}"/>
                </a:ext>
              </a:extLst>
            </p:cNvPr>
            <p:cNvSpPr txBox="1"/>
            <p:nvPr/>
          </p:nvSpPr>
          <p:spPr>
            <a:xfrm>
              <a:off x="1357739"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cxnSp>
          <p:nvCxnSpPr>
            <p:cNvPr id="10" name="Straight Connector 9">
              <a:extLst>
                <a:ext uri="{FF2B5EF4-FFF2-40B4-BE49-F238E27FC236}">
                  <a16:creationId xmlns:a16="http://schemas.microsoft.com/office/drawing/2014/main" id="{F57DB631-C27E-9B42-BF94-E6B516A71942}"/>
                </a:ext>
              </a:extLst>
            </p:cNvPr>
            <p:cNvCxnSpPr/>
            <p:nvPr/>
          </p:nvCxnSpPr>
          <p:spPr>
            <a:xfrm>
              <a:off x="750037" y="4350608"/>
              <a:ext cx="313612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9A0EE763-21B6-B144-BF6B-97055194EE3B}"/>
                </a:ext>
              </a:extLst>
            </p:cNvPr>
            <p:cNvGrpSpPr/>
            <p:nvPr/>
          </p:nvGrpSpPr>
          <p:grpSpPr>
            <a:xfrm>
              <a:off x="817910" y="2329342"/>
              <a:ext cx="3000375" cy="1936752"/>
              <a:chOff x="882650" y="2063748"/>
              <a:chExt cx="3000375" cy="1936752"/>
            </a:xfrm>
          </p:grpSpPr>
          <p:sp>
            <p:nvSpPr>
              <p:cNvPr id="16" name="Rectangle 15">
                <a:extLst>
                  <a:ext uri="{FF2B5EF4-FFF2-40B4-BE49-F238E27FC236}">
                    <a16:creationId xmlns:a16="http://schemas.microsoft.com/office/drawing/2014/main" id="{AD73F769-586D-3544-BBBB-567D58648097}"/>
                  </a:ext>
                </a:extLst>
              </p:cNvPr>
              <p:cNvSpPr/>
              <p:nvPr/>
            </p:nvSpPr>
            <p:spPr>
              <a:xfrm>
                <a:off x="882650" y="2063750"/>
                <a:ext cx="142875" cy="193675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98FB32EE-2648-2348-A26E-FD974423172B}"/>
                  </a:ext>
                </a:extLst>
              </p:cNvPr>
              <p:cNvSpPr/>
              <p:nvPr/>
            </p:nvSpPr>
            <p:spPr>
              <a:xfrm>
                <a:off x="1168400" y="2981324"/>
                <a:ext cx="142875" cy="101917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EC8B934C-6CCC-BE4F-A861-20E13B4E501B}"/>
                  </a:ext>
                </a:extLst>
              </p:cNvPr>
              <p:cNvSpPr/>
              <p:nvPr/>
            </p:nvSpPr>
            <p:spPr>
              <a:xfrm>
                <a:off x="1454150" y="3178175"/>
                <a:ext cx="142875" cy="82232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A6F7880C-A4AA-F34D-A385-50FB1B5889BF}"/>
                  </a:ext>
                </a:extLst>
              </p:cNvPr>
              <p:cNvSpPr/>
              <p:nvPr/>
            </p:nvSpPr>
            <p:spPr>
              <a:xfrm>
                <a:off x="1739900" y="3276600"/>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D26E3A66-301B-9B46-B371-4BC366330279}"/>
                  </a:ext>
                </a:extLst>
              </p:cNvPr>
              <p:cNvSpPr/>
              <p:nvPr/>
            </p:nvSpPr>
            <p:spPr>
              <a:xfrm>
                <a:off x="2025650" y="3324225"/>
                <a:ext cx="142875" cy="67627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90B3620-4054-2449-9ADB-B4B0299E0434}"/>
                  </a:ext>
                </a:extLst>
              </p:cNvPr>
              <p:cNvSpPr/>
              <p:nvPr/>
            </p:nvSpPr>
            <p:spPr>
              <a:xfrm>
                <a:off x="2311400" y="3324225"/>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97ADAFD5-042B-EF40-8009-813F245B8141}"/>
                  </a:ext>
                </a:extLst>
              </p:cNvPr>
              <p:cNvSpPr/>
              <p:nvPr/>
            </p:nvSpPr>
            <p:spPr>
              <a:xfrm>
                <a:off x="2597150" y="3324224"/>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F9877E79-9574-1F49-B03C-3268170C3508}"/>
                  </a:ext>
                </a:extLst>
              </p:cNvPr>
              <p:cNvSpPr/>
              <p:nvPr/>
            </p:nvSpPr>
            <p:spPr>
              <a:xfrm>
                <a:off x="2882900" y="3276599"/>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2C6AA8A-95B5-2A44-9DB8-81D033F8F750}"/>
                  </a:ext>
                </a:extLst>
              </p:cNvPr>
              <p:cNvSpPr/>
              <p:nvPr/>
            </p:nvSpPr>
            <p:spPr>
              <a:xfrm>
                <a:off x="3168650" y="3178175"/>
                <a:ext cx="142875" cy="82232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E3FE225-4F93-2941-A0F7-0FF6B1EBE4CA}"/>
                  </a:ext>
                </a:extLst>
              </p:cNvPr>
              <p:cNvSpPr/>
              <p:nvPr/>
            </p:nvSpPr>
            <p:spPr>
              <a:xfrm>
                <a:off x="3454400" y="2981324"/>
                <a:ext cx="142875" cy="10191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3DD6CBB5-7ABC-874D-949F-55F7F135C1CD}"/>
                  </a:ext>
                </a:extLst>
              </p:cNvPr>
              <p:cNvSpPr/>
              <p:nvPr/>
            </p:nvSpPr>
            <p:spPr>
              <a:xfrm>
                <a:off x="3740150" y="2063748"/>
                <a:ext cx="142875" cy="193674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481037020"/>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126</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 – Sustained Lead</a:t>
            </a:r>
            <a:endParaRPr sz="2400" dirty="0">
              <a:solidFill>
                <a:schemeClr val="bg1">
                  <a:lumMod val="90000"/>
                </a:schemeClr>
              </a:solidFill>
              <a:latin typeface="PT Serif" panose="020A0603040505020204" pitchFamily="18" charset="77"/>
            </a:endParaRPr>
          </a:p>
        </p:txBody>
      </p:sp>
      <p:grpSp>
        <p:nvGrpSpPr>
          <p:cNvPr id="31" name="Group 30">
            <a:extLst>
              <a:ext uri="{FF2B5EF4-FFF2-40B4-BE49-F238E27FC236}">
                <a16:creationId xmlns:a16="http://schemas.microsoft.com/office/drawing/2014/main" id="{DB7A501D-3522-604F-A89A-517C690BA468}"/>
              </a:ext>
            </a:extLst>
          </p:cNvPr>
          <p:cNvGrpSpPr/>
          <p:nvPr/>
        </p:nvGrpSpPr>
        <p:grpSpPr>
          <a:xfrm flipH="1">
            <a:off x="8719457" y="107090"/>
            <a:ext cx="235393" cy="362043"/>
            <a:chOff x="7302472" y="3045579"/>
            <a:chExt cx="830997" cy="1278105"/>
          </a:xfrm>
        </p:grpSpPr>
        <p:pic>
          <p:nvPicPr>
            <p:cNvPr id="32" name="Picture 31" descr="A picture containing shape&#10;&#10;Description automatically generated">
              <a:extLst>
                <a:ext uri="{FF2B5EF4-FFF2-40B4-BE49-F238E27FC236}">
                  <a16:creationId xmlns:a16="http://schemas.microsoft.com/office/drawing/2014/main" id="{CDA16B68-F311-5347-824F-D127BBEEB28B}"/>
                </a:ext>
              </a:extLst>
            </p:cNvPr>
            <p:cNvPicPr>
              <a:picLocks noChangeAspect="1"/>
            </p:cNvPicPr>
            <p:nvPr/>
          </p:nvPicPr>
          <p:blipFill>
            <a:blip r:embed="rId3"/>
            <a:stretch>
              <a:fillRect/>
            </a:stretch>
          </p:blipFill>
          <p:spPr>
            <a:xfrm>
              <a:off x="7302472" y="3045579"/>
              <a:ext cx="830997" cy="830998"/>
            </a:xfrm>
            <a:prstGeom prst="rect">
              <a:avLst/>
            </a:prstGeom>
          </p:spPr>
        </p:pic>
        <p:sp>
          <p:nvSpPr>
            <p:cNvPr id="33" name="Freeform 32">
              <a:extLst>
                <a:ext uri="{FF2B5EF4-FFF2-40B4-BE49-F238E27FC236}">
                  <a16:creationId xmlns:a16="http://schemas.microsoft.com/office/drawing/2014/main" id="{411D73ED-E3C9-C642-9DF1-23254BA03FE8}"/>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8" name="TextBox 7">
            <a:extLst>
              <a:ext uri="{FF2B5EF4-FFF2-40B4-BE49-F238E27FC236}">
                <a16:creationId xmlns:a16="http://schemas.microsoft.com/office/drawing/2014/main" id="{BEFE318B-1731-AC47-A20D-B9AD352EC5CE}"/>
              </a:ext>
            </a:extLst>
          </p:cNvPr>
          <p:cNvSpPr txBox="1"/>
          <p:nvPr/>
        </p:nvSpPr>
        <p:spPr>
          <a:xfrm>
            <a:off x="1357739"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sp>
        <p:nvSpPr>
          <p:cNvPr id="9" name="TextBox 8">
            <a:extLst>
              <a:ext uri="{FF2B5EF4-FFF2-40B4-BE49-F238E27FC236}">
                <a16:creationId xmlns:a16="http://schemas.microsoft.com/office/drawing/2014/main" id="{E80A5C7C-A0B8-124C-8DEB-FAC90AE8A564}"/>
              </a:ext>
            </a:extLst>
          </p:cNvPr>
          <p:cNvSpPr txBox="1"/>
          <p:nvPr/>
        </p:nvSpPr>
        <p:spPr>
          <a:xfrm>
            <a:off x="5670084" y="4339546"/>
            <a:ext cx="1920719" cy="307777"/>
          </a:xfrm>
          <a:prstGeom prst="rect">
            <a:avLst/>
          </a:prstGeom>
          <a:noFill/>
        </p:spPr>
        <p:txBody>
          <a:bodyPr wrap="none" rtlCol="0">
            <a:spAutoFit/>
          </a:bodyPr>
          <a:lstStyle/>
          <a:p>
            <a:r>
              <a:rPr lang="en-US" dirty="0">
                <a:latin typeface="PT Serif" panose="020A0603040505020204" pitchFamily="18" charset="77"/>
              </a:rPr>
              <a:t>Periods Spent In Lead</a:t>
            </a:r>
          </a:p>
        </p:txBody>
      </p:sp>
      <p:cxnSp>
        <p:nvCxnSpPr>
          <p:cNvPr id="10" name="Straight Connector 9">
            <a:extLst>
              <a:ext uri="{FF2B5EF4-FFF2-40B4-BE49-F238E27FC236}">
                <a16:creationId xmlns:a16="http://schemas.microsoft.com/office/drawing/2014/main" id="{F57DB631-C27E-9B42-BF94-E6B516A71942}"/>
              </a:ext>
            </a:extLst>
          </p:cNvPr>
          <p:cNvCxnSpPr/>
          <p:nvPr/>
        </p:nvCxnSpPr>
        <p:spPr>
          <a:xfrm>
            <a:off x="750037" y="4350608"/>
            <a:ext cx="31361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A5D03DA-DD7F-F94C-BBA6-EAEC874D89EC}"/>
              </a:ext>
            </a:extLst>
          </p:cNvPr>
          <p:cNvCxnSpPr/>
          <p:nvPr/>
        </p:nvCxnSpPr>
        <p:spPr>
          <a:xfrm>
            <a:off x="5062383" y="4339546"/>
            <a:ext cx="313612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C512741-E314-B04C-9E19-EE336A091911}"/>
              </a:ext>
            </a:extLst>
          </p:cNvPr>
          <p:cNvSpPr txBox="1"/>
          <p:nvPr/>
        </p:nvSpPr>
        <p:spPr>
          <a:xfrm>
            <a:off x="658831" y="1145832"/>
            <a:ext cx="3318537"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Theoretical</a:t>
            </a:r>
          </a:p>
          <a:p>
            <a:endParaRPr lang="en-US" sz="4800" dirty="0"/>
          </a:p>
        </p:txBody>
      </p:sp>
      <p:sp>
        <p:nvSpPr>
          <p:cNvPr id="14" name="TextBox 13">
            <a:extLst>
              <a:ext uri="{FF2B5EF4-FFF2-40B4-BE49-F238E27FC236}">
                <a16:creationId xmlns:a16="http://schemas.microsoft.com/office/drawing/2014/main" id="{475D7617-7480-0543-A680-B5275450F707}"/>
              </a:ext>
            </a:extLst>
          </p:cNvPr>
          <p:cNvSpPr txBox="1"/>
          <p:nvPr/>
        </p:nvSpPr>
        <p:spPr>
          <a:xfrm>
            <a:off x="5224450" y="1145832"/>
            <a:ext cx="2811988" cy="1569660"/>
          </a:xfrm>
          <a:prstGeom prst="rect">
            <a:avLst/>
          </a:prstGeom>
          <a:noFill/>
        </p:spPr>
        <p:txBody>
          <a:bodyPr wrap="none" rtlCol="0">
            <a:spAutoFit/>
          </a:bodyPr>
          <a:lstStyle/>
          <a:p>
            <a:r>
              <a:rPr lang="en-US" sz="4800" dirty="0">
                <a:solidFill>
                  <a:schemeClr val="accent5">
                    <a:lumMod val="50000"/>
                  </a:schemeClr>
                </a:solidFill>
                <a:latin typeface="PT Serif" panose="020A0603040505020204" pitchFamily="18" charset="77"/>
              </a:rPr>
              <a:t>Empirical</a:t>
            </a:r>
          </a:p>
          <a:p>
            <a:endParaRPr lang="en-US" sz="4800" dirty="0"/>
          </a:p>
        </p:txBody>
      </p:sp>
      <p:grpSp>
        <p:nvGrpSpPr>
          <p:cNvPr id="15" name="Group 14">
            <a:extLst>
              <a:ext uri="{FF2B5EF4-FFF2-40B4-BE49-F238E27FC236}">
                <a16:creationId xmlns:a16="http://schemas.microsoft.com/office/drawing/2014/main" id="{9A0EE763-21B6-B144-BF6B-97055194EE3B}"/>
              </a:ext>
            </a:extLst>
          </p:cNvPr>
          <p:cNvGrpSpPr/>
          <p:nvPr/>
        </p:nvGrpSpPr>
        <p:grpSpPr>
          <a:xfrm>
            <a:off x="817910" y="2329342"/>
            <a:ext cx="3000375" cy="1936752"/>
            <a:chOff x="882650" y="2063748"/>
            <a:chExt cx="3000375" cy="1936752"/>
          </a:xfrm>
        </p:grpSpPr>
        <p:sp>
          <p:nvSpPr>
            <p:cNvPr id="16" name="Rectangle 15">
              <a:extLst>
                <a:ext uri="{FF2B5EF4-FFF2-40B4-BE49-F238E27FC236}">
                  <a16:creationId xmlns:a16="http://schemas.microsoft.com/office/drawing/2014/main" id="{AD73F769-586D-3544-BBBB-567D58648097}"/>
                </a:ext>
              </a:extLst>
            </p:cNvPr>
            <p:cNvSpPr/>
            <p:nvPr/>
          </p:nvSpPr>
          <p:spPr>
            <a:xfrm>
              <a:off x="882650" y="2063750"/>
              <a:ext cx="142875" cy="193675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98FB32EE-2648-2348-A26E-FD974423172B}"/>
                </a:ext>
              </a:extLst>
            </p:cNvPr>
            <p:cNvSpPr/>
            <p:nvPr/>
          </p:nvSpPr>
          <p:spPr>
            <a:xfrm>
              <a:off x="1168400" y="2981324"/>
              <a:ext cx="142875" cy="101917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EC8B934C-6CCC-BE4F-A861-20E13B4E501B}"/>
                </a:ext>
              </a:extLst>
            </p:cNvPr>
            <p:cNvSpPr/>
            <p:nvPr/>
          </p:nvSpPr>
          <p:spPr>
            <a:xfrm>
              <a:off x="1454150" y="3178175"/>
              <a:ext cx="142875" cy="82232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A6F7880C-A4AA-F34D-A385-50FB1B5889BF}"/>
                </a:ext>
              </a:extLst>
            </p:cNvPr>
            <p:cNvSpPr/>
            <p:nvPr/>
          </p:nvSpPr>
          <p:spPr>
            <a:xfrm>
              <a:off x="1739900" y="3276600"/>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D26E3A66-301B-9B46-B371-4BC366330279}"/>
                </a:ext>
              </a:extLst>
            </p:cNvPr>
            <p:cNvSpPr/>
            <p:nvPr/>
          </p:nvSpPr>
          <p:spPr>
            <a:xfrm>
              <a:off x="2025650" y="3324225"/>
              <a:ext cx="142875" cy="67627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90B3620-4054-2449-9ADB-B4B0299E0434}"/>
                </a:ext>
              </a:extLst>
            </p:cNvPr>
            <p:cNvSpPr/>
            <p:nvPr/>
          </p:nvSpPr>
          <p:spPr>
            <a:xfrm>
              <a:off x="2311400" y="3324225"/>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97ADAFD5-042B-EF40-8009-813F245B8141}"/>
                </a:ext>
              </a:extLst>
            </p:cNvPr>
            <p:cNvSpPr/>
            <p:nvPr/>
          </p:nvSpPr>
          <p:spPr>
            <a:xfrm>
              <a:off x="2597150" y="3324224"/>
              <a:ext cx="142875" cy="6762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F9877E79-9574-1F49-B03C-3268170C3508}"/>
                </a:ext>
              </a:extLst>
            </p:cNvPr>
            <p:cNvSpPr/>
            <p:nvPr/>
          </p:nvSpPr>
          <p:spPr>
            <a:xfrm>
              <a:off x="2882900" y="3276599"/>
              <a:ext cx="142875" cy="72389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2C6AA8A-95B5-2A44-9DB8-81D033F8F750}"/>
                </a:ext>
              </a:extLst>
            </p:cNvPr>
            <p:cNvSpPr/>
            <p:nvPr/>
          </p:nvSpPr>
          <p:spPr>
            <a:xfrm>
              <a:off x="3168650" y="3178175"/>
              <a:ext cx="142875" cy="82232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E3FE225-4F93-2941-A0F7-0FF6B1EBE4CA}"/>
                </a:ext>
              </a:extLst>
            </p:cNvPr>
            <p:cNvSpPr/>
            <p:nvPr/>
          </p:nvSpPr>
          <p:spPr>
            <a:xfrm>
              <a:off x="3454400" y="2981324"/>
              <a:ext cx="142875" cy="10191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3DD6CBB5-7ABC-874D-949F-55F7F135C1CD}"/>
                </a:ext>
              </a:extLst>
            </p:cNvPr>
            <p:cNvSpPr/>
            <p:nvPr/>
          </p:nvSpPr>
          <p:spPr>
            <a:xfrm>
              <a:off x="3740150" y="2063748"/>
              <a:ext cx="142875" cy="193674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27" name="Picture 26" descr="Chart, histogram&#10;&#10;Description automatically generated">
            <a:extLst>
              <a:ext uri="{FF2B5EF4-FFF2-40B4-BE49-F238E27FC236}">
                <a16:creationId xmlns:a16="http://schemas.microsoft.com/office/drawing/2014/main" id="{D46E0D43-9800-BB49-9FA4-E5F78AB226FC}"/>
              </a:ext>
            </a:extLst>
          </p:cNvPr>
          <p:cNvPicPr>
            <a:picLocks noChangeAspect="1"/>
          </p:cNvPicPr>
          <p:nvPr/>
        </p:nvPicPr>
        <p:blipFill>
          <a:blip r:embed="rId4"/>
          <a:stretch>
            <a:fillRect/>
          </a:stretch>
        </p:blipFill>
        <p:spPr>
          <a:xfrm>
            <a:off x="5212053" y="2311757"/>
            <a:ext cx="2836780" cy="1940290"/>
          </a:xfrm>
          <a:prstGeom prst="rect">
            <a:avLst/>
          </a:prstGeom>
        </p:spPr>
      </p:pic>
    </p:spTree>
    <p:extLst>
      <p:ext uri="{BB962C8B-B14F-4D97-AF65-F5344CB8AC3E}">
        <p14:creationId xmlns:p14="http://schemas.microsoft.com/office/powerpoint/2010/main" val="240101319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127</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Generate sustained help </a:t>
            </a:r>
            <a:r>
              <a:rPr lang="en-US" sz="1200" dirty="0">
                <a:solidFill>
                  <a:schemeClr val="accent6">
                    <a:lumMod val="90000"/>
                  </a:schemeClr>
                </a:solidFill>
                <a:latin typeface="PT Serif" panose="020A0603040505020204" pitchFamily="18" charset="77"/>
              </a:rPr>
              <a:t>with personality and motives held constant</a:t>
            </a:r>
          </a:p>
        </p:txBody>
      </p:sp>
      <p:pic>
        <p:nvPicPr>
          <p:cNvPr id="11" name="Picture 10" descr="A picture containing shape&#10;&#10;Description automatically generated">
            <a:extLst>
              <a:ext uri="{FF2B5EF4-FFF2-40B4-BE49-F238E27FC236}">
                <a16:creationId xmlns:a16="http://schemas.microsoft.com/office/drawing/2014/main" id="{D2BFD201-87E9-8043-8057-CB99DA5176E3}"/>
              </a:ext>
            </a:extLst>
          </p:cNvPr>
          <p:cNvPicPr>
            <a:picLocks noChangeAspect="1"/>
          </p:cNvPicPr>
          <p:nvPr/>
        </p:nvPicPr>
        <p:blipFill>
          <a:blip r:embed="rId2"/>
          <a:stretch>
            <a:fillRect/>
          </a:stretch>
        </p:blipFill>
        <p:spPr>
          <a:xfrm>
            <a:off x="7302472" y="232034"/>
            <a:ext cx="830997" cy="830998"/>
          </a:xfrm>
          <a:prstGeom prst="rect">
            <a:avLst/>
          </a:prstGeom>
        </p:spPr>
      </p:pic>
      <p:sp>
        <p:nvSpPr>
          <p:cNvPr id="16" name="Freeform 15">
            <a:extLst>
              <a:ext uri="{FF2B5EF4-FFF2-40B4-BE49-F238E27FC236}">
                <a16:creationId xmlns:a16="http://schemas.microsoft.com/office/drawing/2014/main" id="{8F4681A0-D483-2742-9EF0-4FCEB8653FAD}"/>
              </a:ext>
            </a:extLst>
          </p:cNvPr>
          <p:cNvSpPr/>
          <p:nvPr/>
        </p:nvSpPr>
        <p:spPr>
          <a:xfrm>
            <a:off x="7437987" y="1139145"/>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sp>
        <p:nvSpPr>
          <p:cNvPr id="8" name="TextBox 7">
            <a:extLst>
              <a:ext uri="{FF2B5EF4-FFF2-40B4-BE49-F238E27FC236}">
                <a16:creationId xmlns:a16="http://schemas.microsoft.com/office/drawing/2014/main" id="{A4FF491A-B4E9-8041-8F0A-33767EAD16B6}"/>
              </a:ext>
            </a:extLst>
          </p:cNvPr>
          <p:cNvSpPr txBox="1"/>
          <p:nvPr/>
        </p:nvSpPr>
        <p:spPr>
          <a:xfrm>
            <a:off x="1440289" y="2719503"/>
            <a:ext cx="6277681"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Requests accumulate as random walks</a:t>
            </a:r>
          </a:p>
        </p:txBody>
      </p:sp>
      <p:sp>
        <p:nvSpPr>
          <p:cNvPr id="9" name="TextBox 8">
            <a:extLst>
              <a:ext uri="{FF2B5EF4-FFF2-40B4-BE49-F238E27FC236}">
                <a16:creationId xmlns:a16="http://schemas.microsoft.com/office/drawing/2014/main" id="{B424FF0A-62E2-8C41-8F2C-1E1CF773E972}"/>
              </a:ext>
            </a:extLst>
          </p:cNvPr>
          <p:cNvSpPr txBox="1"/>
          <p:nvPr/>
        </p:nvSpPr>
        <p:spPr>
          <a:xfrm>
            <a:off x="3128418" y="3662257"/>
            <a:ext cx="3512500" cy="707886"/>
          </a:xfrm>
          <a:prstGeom prst="rect">
            <a:avLst/>
          </a:prstGeom>
          <a:noFill/>
        </p:spPr>
        <p:txBody>
          <a:bodyPr wrap="none" rtlCol="0">
            <a:spAutoFit/>
          </a:bodyPr>
          <a:lstStyle/>
          <a:p>
            <a:r>
              <a:rPr lang="en-US" sz="4000" dirty="0">
                <a:solidFill>
                  <a:schemeClr val="bg1">
                    <a:lumMod val="50000"/>
                  </a:schemeClr>
                </a:solidFill>
                <a:latin typeface="PT Serif" panose="020A0603040505020204" pitchFamily="18" charset="77"/>
              </a:rPr>
              <a:t>Sustained lead</a:t>
            </a:r>
          </a:p>
        </p:txBody>
      </p:sp>
      <p:cxnSp>
        <p:nvCxnSpPr>
          <p:cNvPr id="4" name="Straight Arrow Connector 3">
            <a:extLst>
              <a:ext uri="{FF2B5EF4-FFF2-40B4-BE49-F238E27FC236}">
                <a16:creationId xmlns:a16="http://schemas.microsoft.com/office/drawing/2014/main" id="{F030D6D4-0C8A-364D-8893-CB12DD9C2335}"/>
              </a:ext>
            </a:extLst>
          </p:cNvPr>
          <p:cNvCxnSpPr/>
          <p:nvPr/>
        </p:nvCxnSpPr>
        <p:spPr>
          <a:xfrm>
            <a:off x="342901" y="2981113"/>
            <a:ext cx="9407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F7622EB-99E9-D748-8AAD-0A3EA5C70721}"/>
              </a:ext>
            </a:extLst>
          </p:cNvPr>
          <p:cNvCxnSpPr>
            <a:cxnSpLocks/>
          </p:cNvCxnSpPr>
          <p:nvPr/>
        </p:nvCxnSpPr>
        <p:spPr>
          <a:xfrm>
            <a:off x="342901" y="4016200"/>
            <a:ext cx="26288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6954512"/>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128</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Generate sustained help </a:t>
            </a:r>
            <a:r>
              <a:rPr lang="en-US" sz="1200" dirty="0">
                <a:solidFill>
                  <a:schemeClr val="accent6">
                    <a:lumMod val="90000"/>
                  </a:schemeClr>
                </a:solidFill>
                <a:latin typeface="PT Serif" panose="020A0603040505020204" pitchFamily="18" charset="77"/>
              </a:rPr>
              <a:t>with personality and motives held constant</a:t>
            </a:r>
          </a:p>
        </p:txBody>
      </p:sp>
      <p:pic>
        <p:nvPicPr>
          <p:cNvPr id="11" name="Picture 10" descr="A picture containing shape&#10;&#10;Description automatically generated">
            <a:extLst>
              <a:ext uri="{FF2B5EF4-FFF2-40B4-BE49-F238E27FC236}">
                <a16:creationId xmlns:a16="http://schemas.microsoft.com/office/drawing/2014/main" id="{D2BFD201-87E9-8043-8057-CB99DA5176E3}"/>
              </a:ext>
            </a:extLst>
          </p:cNvPr>
          <p:cNvPicPr>
            <a:picLocks noChangeAspect="1"/>
          </p:cNvPicPr>
          <p:nvPr/>
        </p:nvPicPr>
        <p:blipFill>
          <a:blip r:embed="rId2"/>
          <a:stretch>
            <a:fillRect/>
          </a:stretch>
        </p:blipFill>
        <p:spPr>
          <a:xfrm>
            <a:off x="7302472" y="232034"/>
            <a:ext cx="830997" cy="830998"/>
          </a:xfrm>
          <a:prstGeom prst="rect">
            <a:avLst/>
          </a:prstGeom>
        </p:spPr>
      </p:pic>
      <p:sp>
        <p:nvSpPr>
          <p:cNvPr id="16" name="Freeform 15">
            <a:extLst>
              <a:ext uri="{FF2B5EF4-FFF2-40B4-BE49-F238E27FC236}">
                <a16:creationId xmlns:a16="http://schemas.microsoft.com/office/drawing/2014/main" id="{8F4681A0-D483-2742-9EF0-4FCEB8653FAD}"/>
              </a:ext>
            </a:extLst>
          </p:cNvPr>
          <p:cNvSpPr/>
          <p:nvPr/>
        </p:nvSpPr>
        <p:spPr>
          <a:xfrm>
            <a:off x="7437987" y="1139145"/>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sp>
        <p:nvSpPr>
          <p:cNvPr id="8" name="TextBox 7">
            <a:extLst>
              <a:ext uri="{FF2B5EF4-FFF2-40B4-BE49-F238E27FC236}">
                <a16:creationId xmlns:a16="http://schemas.microsoft.com/office/drawing/2014/main" id="{A4FF491A-B4E9-8041-8F0A-33767EAD16B6}"/>
              </a:ext>
            </a:extLst>
          </p:cNvPr>
          <p:cNvSpPr txBox="1"/>
          <p:nvPr/>
        </p:nvSpPr>
        <p:spPr>
          <a:xfrm>
            <a:off x="1440289" y="2719503"/>
            <a:ext cx="6277681"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Requests accumulate as random walks</a:t>
            </a:r>
          </a:p>
        </p:txBody>
      </p:sp>
      <p:sp>
        <p:nvSpPr>
          <p:cNvPr id="9" name="TextBox 8">
            <a:extLst>
              <a:ext uri="{FF2B5EF4-FFF2-40B4-BE49-F238E27FC236}">
                <a16:creationId xmlns:a16="http://schemas.microsoft.com/office/drawing/2014/main" id="{B424FF0A-62E2-8C41-8F2C-1E1CF773E972}"/>
              </a:ext>
            </a:extLst>
          </p:cNvPr>
          <p:cNvSpPr txBox="1"/>
          <p:nvPr/>
        </p:nvSpPr>
        <p:spPr>
          <a:xfrm>
            <a:off x="3128418" y="3662257"/>
            <a:ext cx="3512500" cy="707886"/>
          </a:xfrm>
          <a:prstGeom prst="rect">
            <a:avLst/>
          </a:prstGeom>
          <a:noFill/>
        </p:spPr>
        <p:txBody>
          <a:bodyPr wrap="none" rtlCol="0">
            <a:spAutoFit/>
          </a:bodyPr>
          <a:lstStyle/>
          <a:p>
            <a:r>
              <a:rPr lang="en-US" sz="4000" dirty="0">
                <a:solidFill>
                  <a:schemeClr val="bg1">
                    <a:lumMod val="50000"/>
                  </a:schemeClr>
                </a:solidFill>
                <a:latin typeface="PT Serif" panose="020A0603040505020204" pitchFamily="18" charset="77"/>
              </a:rPr>
              <a:t>Sustained lead</a:t>
            </a:r>
          </a:p>
        </p:txBody>
      </p:sp>
      <p:cxnSp>
        <p:nvCxnSpPr>
          <p:cNvPr id="4" name="Straight Arrow Connector 3">
            <a:extLst>
              <a:ext uri="{FF2B5EF4-FFF2-40B4-BE49-F238E27FC236}">
                <a16:creationId xmlns:a16="http://schemas.microsoft.com/office/drawing/2014/main" id="{F030D6D4-0C8A-364D-8893-CB12DD9C2335}"/>
              </a:ext>
            </a:extLst>
          </p:cNvPr>
          <p:cNvCxnSpPr/>
          <p:nvPr/>
        </p:nvCxnSpPr>
        <p:spPr>
          <a:xfrm>
            <a:off x="342901" y="2981113"/>
            <a:ext cx="9407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F7622EB-99E9-D748-8AAD-0A3EA5C70721}"/>
              </a:ext>
            </a:extLst>
          </p:cNvPr>
          <p:cNvCxnSpPr>
            <a:cxnSpLocks/>
          </p:cNvCxnSpPr>
          <p:nvPr/>
        </p:nvCxnSpPr>
        <p:spPr>
          <a:xfrm>
            <a:off x="342901" y="4016200"/>
            <a:ext cx="26288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7" name="Picture 16" descr="Icon&#10;&#10;Description automatically generated">
            <a:extLst>
              <a:ext uri="{FF2B5EF4-FFF2-40B4-BE49-F238E27FC236}">
                <a16:creationId xmlns:a16="http://schemas.microsoft.com/office/drawing/2014/main" id="{A7BD5022-C803-0A45-A307-BA1CD81DC40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7874582" y="2442594"/>
            <a:ext cx="1141560" cy="1077037"/>
          </a:xfrm>
          <a:prstGeom prst="rect">
            <a:avLst/>
          </a:prstGeom>
        </p:spPr>
      </p:pic>
      <p:pic>
        <p:nvPicPr>
          <p:cNvPr id="18" name="Picture 17" descr="Icon&#10;&#10;Description automatically generated">
            <a:extLst>
              <a:ext uri="{FF2B5EF4-FFF2-40B4-BE49-F238E27FC236}">
                <a16:creationId xmlns:a16="http://schemas.microsoft.com/office/drawing/2014/main" id="{1C9EBD34-3469-8442-866F-E0C53A50B46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7874582" y="3477681"/>
            <a:ext cx="1141560" cy="1077037"/>
          </a:xfrm>
          <a:prstGeom prst="rect">
            <a:avLst/>
          </a:prstGeom>
        </p:spPr>
      </p:pic>
    </p:spTree>
    <p:extLst>
      <p:ext uri="{BB962C8B-B14F-4D97-AF65-F5344CB8AC3E}">
        <p14:creationId xmlns:p14="http://schemas.microsoft.com/office/powerpoint/2010/main" val="376445118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129</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Prosocial personality &amp; motives</a:t>
            </a:r>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2969691"/>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3800688"/>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4323908"/>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Tree>
    <p:extLst>
      <p:ext uri="{BB962C8B-B14F-4D97-AF65-F5344CB8AC3E}">
        <p14:creationId xmlns:p14="http://schemas.microsoft.com/office/powerpoint/2010/main" val="27536084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13</a:t>
            </a:fld>
            <a:endParaRPr dirty="0"/>
          </a:p>
        </p:txBody>
      </p:sp>
      <p:sp>
        <p:nvSpPr>
          <p:cNvPr id="3" name="TextBox 2">
            <a:extLst>
              <a:ext uri="{FF2B5EF4-FFF2-40B4-BE49-F238E27FC236}">
                <a16:creationId xmlns:a16="http://schemas.microsoft.com/office/drawing/2014/main" id="{F2A8B103-747D-744C-89F2-1CE63C0C53C4}"/>
              </a:ext>
            </a:extLst>
          </p:cNvPr>
          <p:cNvSpPr txBox="1"/>
          <p:nvPr/>
        </p:nvSpPr>
        <p:spPr>
          <a:xfrm>
            <a:off x="146448" y="1933289"/>
            <a:ext cx="2980303" cy="276999"/>
          </a:xfrm>
          <a:prstGeom prst="rect">
            <a:avLst/>
          </a:prstGeom>
          <a:noFill/>
        </p:spPr>
        <p:txBody>
          <a:bodyPr wrap="none" rtlCol="0">
            <a:spAutoFit/>
          </a:bodyPr>
          <a:lstStyle/>
          <a:p>
            <a:r>
              <a:rPr lang="en-US" sz="1200" dirty="0">
                <a:latin typeface="PT Serif" panose="020A0603040505020204" pitchFamily="18" charset="77"/>
              </a:rPr>
              <a:t>“Mitigates concerns of reverse causality”</a:t>
            </a:r>
          </a:p>
        </p:txBody>
      </p:sp>
      <p:sp>
        <p:nvSpPr>
          <p:cNvPr id="7" name="TextBox 6">
            <a:extLst>
              <a:ext uri="{FF2B5EF4-FFF2-40B4-BE49-F238E27FC236}">
                <a16:creationId xmlns:a16="http://schemas.microsoft.com/office/drawing/2014/main" id="{7E6FC292-7126-B844-BD4C-E578FBAD45AD}"/>
              </a:ext>
            </a:extLst>
          </p:cNvPr>
          <p:cNvSpPr txBox="1"/>
          <p:nvPr/>
        </p:nvSpPr>
        <p:spPr>
          <a:xfrm>
            <a:off x="598496" y="2289516"/>
            <a:ext cx="2076209" cy="276999"/>
          </a:xfrm>
          <a:prstGeom prst="rect">
            <a:avLst/>
          </a:prstGeom>
          <a:noFill/>
        </p:spPr>
        <p:txBody>
          <a:bodyPr wrap="none" rtlCol="0">
            <a:spAutoFit/>
          </a:bodyPr>
          <a:lstStyle/>
          <a:p>
            <a:r>
              <a:rPr lang="en-US" sz="1200" dirty="0">
                <a:latin typeface="PT Serif" panose="020A0603040505020204" pitchFamily="18" charset="77"/>
              </a:rPr>
              <a:t>“Increases causal certainty”</a:t>
            </a:r>
          </a:p>
        </p:txBody>
      </p:sp>
      <p:sp>
        <p:nvSpPr>
          <p:cNvPr id="17" name="Oval 16">
            <a:extLst>
              <a:ext uri="{FF2B5EF4-FFF2-40B4-BE49-F238E27FC236}">
                <a16:creationId xmlns:a16="http://schemas.microsoft.com/office/drawing/2014/main" id="{7D44DAD6-5585-5A44-A720-BBE349EDDF3B}"/>
              </a:ext>
            </a:extLst>
          </p:cNvPr>
          <p:cNvSpPr/>
          <p:nvPr/>
        </p:nvSpPr>
        <p:spPr>
          <a:xfrm>
            <a:off x="3154420" y="2173832"/>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Dynamics</a:t>
            </a:r>
          </a:p>
        </p:txBody>
      </p:sp>
      <p:cxnSp>
        <p:nvCxnSpPr>
          <p:cNvPr id="28" name="Elbow Connector 27">
            <a:extLst>
              <a:ext uri="{FF2B5EF4-FFF2-40B4-BE49-F238E27FC236}">
                <a16:creationId xmlns:a16="http://schemas.microsoft.com/office/drawing/2014/main" id="{29D335A6-9CA7-A245-BB6A-B28D15E72AC1}"/>
              </a:ext>
            </a:extLst>
          </p:cNvPr>
          <p:cNvCxnSpPr>
            <a:cxnSpLocks/>
          </p:cNvCxnSpPr>
          <p:nvPr/>
        </p:nvCxnSpPr>
        <p:spPr>
          <a:xfrm rot="10800000" flipV="1">
            <a:off x="279711" y="610890"/>
            <a:ext cx="1538574" cy="126524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pic>
        <p:nvPicPr>
          <p:cNvPr id="22" name="Picture 21" descr="Background pattern&#10;&#10;Description automatically generated">
            <a:extLst>
              <a:ext uri="{FF2B5EF4-FFF2-40B4-BE49-F238E27FC236}">
                <a16:creationId xmlns:a16="http://schemas.microsoft.com/office/drawing/2014/main" id="{490AFE6F-670A-1248-8602-57D1520762A6}"/>
              </a:ext>
            </a:extLst>
          </p:cNvPr>
          <p:cNvPicPr>
            <a:picLocks noChangeAspect="1"/>
          </p:cNvPicPr>
          <p:nvPr/>
        </p:nvPicPr>
        <p:blipFill>
          <a:blip r:embed="rId3"/>
          <a:stretch>
            <a:fillRect/>
          </a:stretch>
        </p:blipFill>
        <p:spPr>
          <a:xfrm>
            <a:off x="1051605" y="3224819"/>
            <a:ext cx="1035050" cy="1625600"/>
          </a:xfrm>
          <a:prstGeom prst="rect">
            <a:avLst/>
          </a:prstGeom>
        </p:spPr>
      </p:pic>
      <p:sp>
        <p:nvSpPr>
          <p:cNvPr id="23" name="TextBox 22">
            <a:extLst>
              <a:ext uri="{FF2B5EF4-FFF2-40B4-BE49-F238E27FC236}">
                <a16:creationId xmlns:a16="http://schemas.microsoft.com/office/drawing/2014/main" id="{4500E636-24C7-6140-B393-506D048C2A62}"/>
              </a:ext>
            </a:extLst>
          </p:cNvPr>
          <p:cNvSpPr txBox="1"/>
          <p:nvPr/>
        </p:nvSpPr>
        <p:spPr>
          <a:xfrm>
            <a:off x="708446" y="2844049"/>
            <a:ext cx="187813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sp>
        <p:nvSpPr>
          <p:cNvPr id="20" name="TextBox 19">
            <a:extLst>
              <a:ext uri="{FF2B5EF4-FFF2-40B4-BE49-F238E27FC236}">
                <a16:creationId xmlns:a16="http://schemas.microsoft.com/office/drawing/2014/main" id="{4AD582ED-AEEC-BE4F-B84F-8109ECF13AFB}"/>
              </a:ext>
            </a:extLst>
          </p:cNvPr>
          <p:cNvSpPr txBox="1"/>
          <p:nvPr/>
        </p:nvSpPr>
        <p:spPr>
          <a:xfrm>
            <a:off x="4235680" y="1525079"/>
            <a:ext cx="535724" cy="276999"/>
          </a:xfrm>
          <a:prstGeom prst="rect">
            <a:avLst/>
          </a:prstGeom>
          <a:noFill/>
        </p:spPr>
        <p:txBody>
          <a:bodyPr wrap="none" rtlCol="0">
            <a:spAutoFit/>
          </a:bodyPr>
          <a:lstStyle/>
          <a:p>
            <a:r>
              <a:rPr lang="en-US" sz="1200" dirty="0">
                <a:latin typeface="PT Serif" panose="020A0603040505020204" pitchFamily="18" charset="77"/>
              </a:rPr>
              <a:t>Time</a:t>
            </a:r>
          </a:p>
        </p:txBody>
      </p:sp>
      <p:grpSp>
        <p:nvGrpSpPr>
          <p:cNvPr id="21" name="Group 20">
            <a:extLst>
              <a:ext uri="{FF2B5EF4-FFF2-40B4-BE49-F238E27FC236}">
                <a16:creationId xmlns:a16="http://schemas.microsoft.com/office/drawing/2014/main" id="{C4B05D9D-98F8-9842-AC72-3FBDCE531959}"/>
              </a:ext>
            </a:extLst>
          </p:cNvPr>
          <p:cNvGrpSpPr/>
          <p:nvPr/>
        </p:nvGrpSpPr>
        <p:grpSpPr>
          <a:xfrm>
            <a:off x="3741365" y="314655"/>
            <a:ext cx="1619762" cy="1174886"/>
            <a:chOff x="3732831" y="232359"/>
            <a:chExt cx="1619762" cy="1174886"/>
          </a:xfrm>
        </p:grpSpPr>
        <p:sp>
          <p:nvSpPr>
            <p:cNvPr id="24" name="Rectangle 23">
              <a:extLst>
                <a:ext uri="{FF2B5EF4-FFF2-40B4-BE49-F238E27FC236}">
                  <a16:creationId xmlns:a16="http://schemas.microsoft.com/office/drawing/2014/main" id="{E780355F-3DD5-2141-B969-F2A90C7D30EA}"/>
                </a:ext>
              </a:extLst>
            </p:cNvPr>
            <p:cNvSpPr/>
            <p:nvPr/>
          </p:nvSpPr>
          <p:spPr>
            <a:xfrm>
              <a:off x="3756581" y="232359"/>
              <a:ext cx="541069" cy="541069"/>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50000"/>
                    </a:schemeClr>
                  </a:solidFill>
                  <a:latin typeface="PT Serif" panose="020A0603040505020204" pitchFamily="18" charset="77"/>
                </a:rPr>
                <a:t>X</a:t>
              </a:r>
            </a:p>
          </p:txBody>
        </p:sp>
        <p:sp>
          <p:nvSpPr>
            <p:cNvPr id="25" name="Rectangle 24">
              <a:extLst>
                <a:ext uri="{FF2B5EF4-FFF2-40B4-BE49-F238E27FC236}">
                  <a16:creationId xmlns:a16="http://schemas.microsoft.com/office/drawing/2014/main" id="{BD87839C-1D4F-134C-85DE-8F6E7A4E60C1}"/>
                </a:ext>
              </a:extLst>
            </p:cNvPr>
            <p:cNvSpPr/>
            <p:nvPr/>
          </p:nvSpPr>
          <p:spPr>
            <a:xfrm>
              <a:off x="4811524" y="232359"/>
              <a:ext cx="541069" cy="541069"/>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50000"/>
                    </a:schemeClr>
                  </a:solidFill>
                  <a:latin typeface="PT Serif" panose="020A0603040505020204" pitchFamily="18" charset="77"/>
                </a:rPr>
                <a:t>Y</a:t>
              </a:r>
            </a:p>
          </p:txBody>
        </p:sp>
        <p:cxnSp>
          <p:nvCxnSpPr>
            <p:cNvPr id="26" name="Straight Connector 25">
              <a:extLst>
                <a:ext uri="{FF2B5EF4-FFF2-40B4-BE49-F238E27FC236}">
                  <a16:creationId xmlns:a16="http://schemas.microsoft.com/office/drawing/2014/main" id="{8B2D79F7-86D4-8144-B7C1-679F1DD206A6}"/>
                </a:ext>
              </a:extLst>
            </p:cNvPr>
            <p:cNvCxnSpPr>
              <a:cxnSpLocks/>
            </p:cNvCxnSpPr>
            <p:nvPr/>
          </p:nvCxnSpPr>
          <p:spPr>
            <a:xfrm>
              <a:off x="3732831" y="1108105"/>
              <a:ext cx="1619762" cy="0"/>
            </a:xfrm>
            <a:prstGeom prst="line">
              <a:avLst/>
            </a:prstGeom>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C1C59F2A-35EF-8D43-92D4-35A021E0DE16}"/>
                </a:ext>
              </a:extLst>
            </p:cNvPr>
            <p:cNvSpPr txBox="1"/>
            <p:nvPr/>
          </p:nvSpPr>
          <p:spPr>
            <a:xfrm>
              <a:off x="3909134" y="1130246"/>
              <a:ext cx="235962" cy="276999"/>
            </a:xfrm>
            <a:prstGeom prst="rect">
              <a:avLst/>
            </a:prstGeom>
            <a:noFill/>
          </p:spPr>
          <p:txBody>
            <a:bodyPr wrap="none" rtlCol="0">
              <a:spAutoFit/>
            </a:bodyPr>
            <a:lstStyle/>
            <a:p>
              <a:r>
                <a:rPr lang="en-US" sz="1200" i="1" dirty="0">
                  <a:latin typeface="PT Serif" panose="020A0603040505020204" pitchFamily="18" charset="77"/>
                </a:rPr>
                <a:t>t</a:t>
              </a:r>
              <a:endParaRPr lang="en-US" sz="1200" dirty="0">
                <a:latin typeface="PT Serif" panose="020A0603040505020204" pitchFamily="18" charset="77"/>
              </a:endParaRPr>
            </a:p>
          </p:txBody>
        </p:sp>
        <p:sp>
          <p:nvSpPr>
            <p:cNvPr id="29" name="TextBox 28">
              <a:extLst>
                <a:ext uri="{FF2B5EF4-FFF2-40B4-BE49-F238E27FC236}">
                  <a16:creationId xmlns:a16="http://schemas.microsoft.com/office/drawing/2014/main" id="{0576CE6C-13E5-DA41-9BF5-E01F7A0BBB5A}"/>
                </a:ext>
              </a:extLst>
            </p:cNvPr>
            <p:cNvSpPr txBox="1"/>
            <p:nvPr/>
          </p:nvSpPr>
          <p:spPr>
            <a:xfrm>
              <a:off x="4845455" y="1130245"/>
              <a:ext cx="473206" cy="276999"/>
            </a:xfrm>
            <a:prstGeom prst="rect">
              <a:avLst/>
            </a:prstGeom>
            <a:noFill/>
          </p:spPr>
          <p:txBody>
            <a:bodyPr wrap="none" rtlCol="0">
              <a:spAutoFit/>
            </a:bodyPr>
            <a:lstStyle/>
            <a:p>
              <a:r>
                <a:rPr lang="en-US" sz="1200" i="1" dirty="0">
                  <a:latin typeface="PT Serif" panose="020A0603040505020204" pitchFamily="18" charset="77"/>
                </a:rPr>
                <a:t>t</a:t>
              </a:r>
              <a:r>
                <a:rPr lang="en-US" sz="1200" dirty="0">
                  <a:latin typeface="PT Serif" panose="020A0603040505020204" pitchFamily="18" charset="77"/>
                </a:rPr>
                <a:t> + 1</a:t>
              </a:r>
            </a:p>
          </p:txBody>
        </p:sp>
        <p:cxnSp>
          <p:nvCxnSpPr>
            <p:cNvPr id="30" name="Straight Arrow Connector 29">
              <a:extLst>
                <a:ext uri="{FF2B5EF4-FFF2-40B4-BE49-F238E27FC236}">
                  <a16:creationId xmlns:a16="http://schemas.microsoft.com/office/drawing/2014/main" id="{A6478963-D3EA-8F4B-BDBF-A642B48D1176}"/>
                </a:ext>
              </a:extLst>
            </p:cNvPr>
            <p:cNvCxnSpPr>
              <a:stCxn id="24" idx="3"/>
            </p:cNvCxnSpPr>
            <p:nvPr/>
          </p:nvCxnSpPr>
          <p:spPr>
            <a:xfrm flipV="1">
              <a:off x="4297650" y="502893"/>
              <a:ext cx="3947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53980423"/>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130</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Tree>
    <p:extLst>
      <p:ext uri="{BB962C8B-B14F-4D97-AF65-F5344CB8AC3E}">
        <p14:creationId xmlns:p14="http://schemas.microsoft.com/office/powerpoint/2010/main" val="1158746576"/>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131</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grpSp>
        <p:nvGrpSpPr>
          <p:cNvPr id="65" name="Group 64">
            <a:extLst>
              <a:ext uri="{FF2B5EF4-FFF2-40B4-BE49-F238E27FC236}">
                <a16:creationId xmlns:a16="http://schemas.microsoft.com/office/drawing/2014/main" id="{65A7C747-2225-AA41-B140-9188157BA0D5}"/>
              </a:ext>
            </a:extLst>
          </p:cNvPr>
          <p:cNvGrpSpPr/>
          <p:nvPr/>
        </p:nvGrpSpPr>
        <p:grpSpPr>
          <a:xfrm>
            <a:off x="4370049" y="3147365"/>
            <a:ext cx="390458" cy="412457"/>
            <a:chOff x="5040056" y="2500464"/>
            <a:chExt cx="169421" cy="178966"/>
          </a:xfrm>
        </p:grpSpPr>
        <p:sp>
          <p:nvSpPr>
            <p:cNvPr id="66" name="Freeform 16">
              <a:extLst>
                <a:ext uri="{FF2B5EF4-FFF2-40B4-BE49-F238E27FC236}">
                  <a16:creationId xmlns:a16="http://schemas.microsoft.com/office/drawing/2014/main" id="{765D8A60-F742-944C-9B8E-DA42D435003A}"/>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7" name="Freeform 17">
              <a:extLst>
                <a:ext uri="{FF2B5EF4-FFF2-40B4-BE49-F238E27FC236}">
                  <a16:creationId xmlns:a16="http://schemas.microsoft.com/office/drawing/2014/main" id="{DE12A087-04BD-D343-BA20-6C4251EE355A}"/>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68" name="Group 67">
            <a:extLst>
              <a:ext uri="{FF2B5EF4-FFF2-40B4-BE49-F238E27FC236}">
                <a16:creationId xmlns:a16="http://schemas.microsoft.com/office/drawing/2014/main" id="{D81BB167-2DA6-B046-9400-17C1B1266F22}"/>
              </a:ext>
            </a:extLst>
          </p:cNvPr>
          <p:cNvGrpSpPr/>
          <p:nvPr/>
        </p:nvGrpSpPr>
        <p:grpSpPr>
          <a:xfrm>
            <a:off x="4370045" y="2297981"/>
            <a:ext cx="390458" cy="412457"/>
            <a:chOff x="5037732" y="2501646"/>
            <a:chExt cx="169421" cy="178966"/>
          </a:xfrm>
        </p:grpSpPr>
        <p:sp>
          <p:nvSpPr>
            <p:cNvPr id="69" name="Freeform 16">
              <a:extLst>
                <a:ext uri="{FF2B5EF4-FFF2-40B4-BE49-F238E27FC236}">
                  <a16:creationId xmlns:a16="http://schemas.microsoft.com/office/drawing/2014/main" id="{2684771B-4B0D-A146-AD72-15CA0F400B22}"/>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accent4">
                <a:lumMod val="75000"/>
                <a:alpha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0" name="Freeform 17">
              <a:extLst>
                <a:ext uri="{FF2B5EF4-FFF2-40B4-BE49-F238E27FC236}">
                  <a16:creationId xmlns:a16="http://schemas.microsoft.com/office/drawing/2014/main" id="{180E5011-2D29-0945-AAE9-459A819D929F}"/>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accent4">
                <a:lumMod val="75000"/>
                <a:alpha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1" name="Group 70">
            <a:extLst>
              <a:ext uri="{FF2B5EF4-FFF2-40B4-BE49-F238E27FC236}">
                <a16:creationId xmlns:a16="http://schemas.microsoft.com/office/drawing/2014/main" id="{7E6FE5FA-9EB8-9741-87D7-756229983B5D}"/>
              </a:ext>
            </a:extLst>
          </p:cNvPr>
          <p:cNvGrpSpPr/>
          <p:nvPr/>
        </p:nvGrpSpPr>
        <p:grpSpPr>
          <a:xfrm>
            <a:off x="5063273" y="2636745"/>
            <a:ext cx="390458" cy="412461"/>
            <a:chOff x="5039264" y="2497600"/>
            <a:chExt cx="169421" cy="178968"/>
          </a:xfrm>
        </p:grpSpPr>
        <p:sp>
          <p:nvSpPr>
            <p:cNvPr id="72" name="Freeform 16">
              <a:extLst>
                <a:ext uri="{FF2B5EF4-FFF2-40B4-BE49-F238E27FC236}">
                  <a16:creationId xmlns:a16="http://schemas.microsoft.com/office/drawing/2014/main" id="{50AD22B1-B34B-2046-A210-8DA242A27E6F}"/>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accent5">
                <a:lumMod val="50000"/>
                <a:alpha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3" name="Freeform 17">
              <a:extLst>
                <a:ext uri="{FF2B5EF4-FFF2-40B4-BE49-F238E27FC236}">
                  <a16:creationId xmlns:a16="http://schemas.microsoft.com/office/drawing/2014/main" id="{E68A91EB-CE5D-4843-8F18-B554A41D6330}"/>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accent5">
                <a:lumMod val="50000"/>
                <a:alpha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5" name="Group 74">
            <a:extLst>
              <a:ext uri="{FF2B5EF4-FFF2-40B4-BE49-F238E27FC236}">
                <a16:creationId xmlns:a16="http://schemas.microsoft.com/office/drawing/2014/main" id="{9D82B9D3-20C0-9B4C-9361-6A059369B819}"/>
              </a:ext>
            </a:extLst>
          </p:cNvPr>
          <p:cNvGrpSpPr/>
          <p:nvPr/>
        </p:nvGrpSpPr>
        <p:grpSpPr>
          <a:xfrm>
            <a:off x="5466099" y="3178919"/>
            <a:ext cx="390458" cy="412461"/>
            <a:chOff x="5039264" y="2497600"/>
            <a:chExt cx="169421" cy="178968"/>
          </a:xfrm>
        </p:grpSpPr>
        <p:sp>
          <p:nvSpPr>
            <p:cNvPr id="76" name="Freeform 16">
              <a:extLst>
                <a:ext uri="{FF2B5EF4-FFF2-40B4-BE49-F238E27FC236}">
                  <a16:creationId xmlns:a16="http://schemas.microsoft.com/office/drawing/2014/main" id="{120B022A-8F34-BB49-9ECA-1103B7FC34B8}"/>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bg2">
                <a:lumMod val="60000"/>
                <a:lumOff val="40000"/>
                <a:alpha val="81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7" name="Freeform 17">
              <a:extLst>
                <a:ext uri="{FF2B5EF4-FFF2-40B4-BE49-F238E27FC236}">
                  <a16:creationId xmlns:a16="http://schemas.microsoft.com/office/drawing/2014/main" id="{B3610643-7047-294E-87D2-6179B1619599}"/>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bg2">
                <a:lumMod val="60000"/>
                <a:lumOff val="40000"/>
                <a:alpha val="81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9" name="Group 78">
            <a:extLst>
              <a:ext uri="{FF2B5EF4-FFF2-40B4-BE49-F238E27FC236}">
                <a16:creationId xmlns:a16="http://schemas.microsoft.com/office/drawing/2014/main" id="{459BF03D-1999-DC4B-80F6-338FD68B22DA}"/>
              </a:ext>
            </a:extLst>
          </p:cNvPr>
          <p:cNvGrpSpPr/>
          <p:nvPr/>
        </p:nvGrpSpPr>
        <p:grpSpPr>
          <a:xfrm>
            <a:off x="5059973" y="3721093"/>
            <a:ext cx="390458" cy="412461"/>
            <a:chOff x="5037832" y="2497600"/>
            <a:chExt cx="169421" cy="178968"/>
          </a:xfrm>
        </p:grpSpPr>
        <p:sp>
          <p:nvSpPr>
            <p:cNvPr id="80" name="Freeform 16">
              <a:extLst>
                <a:ext uri="{FF2B5EF4-FFF2-40B4-BE49-F238E27FC236}">
                  <a16:creationId xmlns:a16="http://schemas.microsoft.com/office/drawing/2014/main" id="{E6419D18-6389-044D-92BE-EE7F9F112846}"/>
                </a:ext>
              </a:extLst>
            </p:cNvPr>
            <p:cNvSpPr>
              <a:spLocks/>
            </p:cNvSpPr>
            <p:nvPr/>
          </p:nvSpPr>
          <p:spPr bwMode="auto">
            <a:xfrm>
              <a:off x="5081976"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rgbClr val="003A03">
                <a:alpha val="77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1" name="Freeform 17">
              <a:extLst>
                <a:ext uri="{FF2B5EF4-FFF2-40B4-BE49-F238E27FC236}">
                  <a16:creationId xmlns:a16="http://schemas.microsoft.com/office/drawing/2014/main" id="{43A3C446-5693-8B4E-8DE2-8C7F77D805A8}"/>
                </a:ext>
              </a:extLst>
            </p:cNvPr>
            <p:cNvSpPr>
              <a:spLocks/>
            </p:cNvSpPr>
            <p:nvPr/>
          </p:nvSpPr>
          <p:spPr bwMode="auto">
            <a:xfrm>
              <a:off x="5037832"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rgbClr val="003A03">
                <a:alpha val="77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3" name="Group 82">
            <a:extLst>
              <a:ext uri="{FF2B5EF4-FFF2-40B4-BE49-F238E27FC236}">
                <a16:creationId xmlns:a16="http://schemas.microsoft.com/office/drawing/2014/main" id="{015A72C4-4EF4-E348-89AB-7F2DBA1C5D21}"/>
              </a:ext>
            </a:extLst>
          </p:cNvPr>
          <p:cNvGrpSpPr/>
          <p:nvPr/>
        </p:nvGrpSpPr>
        <p:grpSpPr>
          <a:xfrm>
            <a:off x="4361407" y="4030401"/>
            <a:ext cx="390458" cy="412457"/>
            <a:chOff x="5037732" y="2501646"/>
            <a:chExt cx="169421" cy="178966"/>
          </a:xfrm>
        </p:grpSpPr>
        <p:sp>
          <p:nvSpPr>
            <p:cNvPr id="84" name="Freeform 16">
              <a:extLst>
                <a:ext uri="{FF2B5EF4-FFF2-40B4-BE49-F238E27FC236}">
                  <a16:creationId xmlns:a16="http://schemas.microsoft.com/office/drawing/2014/main" id="{19684EBA-83EB-6346-B845-81405B584905}"/>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rgbClr val="5A0706">
                <a:alpha val="76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5" name="Freeform 17">
              <a:extLst>
                <a:ext uri="{FF2B5EF4-FFF2-40B4-BE49-F238E27FC236}">
                  <a16:creationId xmlns:a16="http://schemas.microsoft.com/office/drawing/2014/main" id="{1050F706-ECF3-634E-A015-5C9023E26494}"/>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rgbClr val="5A0706">
                <a:alpha val="76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7" name="Group 86">
            <a:extLst>
              <a:ext uri="{FF2B5EF4-FFF2-40B4-BE49-F238E27FC236}">
                <a16:creationId xmlns:a16="http://schemas.microsoft.com/office/drawing/2014/main" id="{A1C905D4-86CB-F845-9DD9-11430D2F828F}"/>
              </a:ext>
            </a:extLst>
          </p:cNvPr>
          <p:cNvGrpSpPr/>
          <p:nvPr/>
        </p:nvGrpSpPr>
        <p:grpSpPr>
          <a:xfrm>
            <a:off x="3674823" y="3688769"/>
            <a:ext cx="390458" cy="412457"/>
            <a:chOff x="5037732" y="2501646"/>
            <a:chExt cx="169421" cy="178966"/>
          </a:xfrm>
        </p:grpSpPr>
        <p:sp>
          <p:nvSpPr>
            <p:cNvPr id="88" name="Freeform 16">
              <a:extLst>
                <a:ext uri="{FF2B5EF4-FFF2-40B4-BE49-F238E27FC236}">
                  <a16:creationId xmlns:a16="http://schemas.microsoft.com/office/drawing/2014/main" id="{88579E88-6ABF-E540-A9B9-95D989DCB89A}"/>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accent6">
                <a:lumMod val="75000"/>
                <a:alpha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Freeform 17">
              <a:extLst>
                <a:ext uri="{FF2B5EF4-FFF2-40B4-BE49-F238E27FC236}">
                  <a16:creationId xmlns:a16="http://schemas.microsoft.com/office/drawing/2014/main" id="{3A273522-4C4A-8A4F-9186-67FA5450915A}"/>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accent6">
                <a:lumMod val="75000"/>
                <a:alpha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1" name="Group 90">
            <a:extLst>
              <a:ext uri="{FF2B5EF4-FFF2-40B4-BE49-F238E27FC236}">
                <a16:creationId xmlns:a16="http://schemas.microsoft.com/office/drawing/2014/main" id="{2CABD949-3587-3B41-B66E-C1F1071FB852}"/>
              </a:ext>
            </a:extLst>
          </p:cNvPr>
          <p:cNvGrpSpPr/>
          <p:nvPr/>
        </p:nvGrpSpPr>
        <p:grpSpPr>
          <a:xfrm>
            <a:off x="3253097" y="3168076"/>
            <a:ext cx="390458" cy="412457"/>
            <a:chOff x="5037732" y="2501646"/>
            <a:chExt cx="169421" cy="178966"/>
          </a:xfrm>
        </p:grpSpPr>
        <p:sp>
          <p:nvSpPr>
            <p:cNvPr id="92" name="Freeform 16">
              <a:extLst>
                <a:ext uri="{FF2B5EF4-FFF2-40B4-BE49-F238E27FC236}">
                  <a16:creationId xmlns:a16="http://schemas.microsoft.com/office/drawing/2014/main" id="{2BC303C1-32B1-1D42-B1AE-F61D88A17229}"/>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bg2">
                <a:lumMod val="75000"/>
                <a:alpha val="71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3" name="Freeform 17">
              <a:extLst>
                <a:ext uri="{FF2B5EF4-FFF2-40B4-BE49-F238E27FC236}">
                  <a16:creationId xmlns:a16="http://schemas.microsoft.com/office/drawing/2014/main" id="{2D10E80E-1DA1-F542-9B24-526FBEE44C91}"/>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bg2">
                <a:lumMod val="75000"/>
                <a:alpha val="71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5" name="Group 94">
            <a:extLst>
              <a:ext uri="{FF2B5EF4-FFF2-40B4-BE49-F238E27FC236}">
                <a16:creationId xmlns:a16="http://schemas.microsoft.com/office/drawing/2014/main" id="{CE2C8041-8534-394E-98AE-2D509C013982}"/>
              </a:ext>
            </a:extLst>
          </p:cNvPr>
          <p:cNvGrpSpPr/>
          <p:nvPr/>
        </p:nvGrpSpPr>
        <p:grpSpPr>
          <a:xfrm>
            <a:off x="3672888" y="2623993"/>
            <a:ext cx="390458" cy="412465"/>
            <a:chOff x="5037832" y="2494736"/>
            <a:chExt cx="169421" cy="178970"/>
          </a:xfrm>
        </p:grpSpPr>
        <p:sp>
          <p:nvSpPr>
            <p:cNvPr id="96" name="Freeform 16">
              <a:extLst>
                <a:ext uri="{FF2B5EF4-FFF2-40B4-BE49-F238E27FC236}">
                  <a16:creationId xmlns:a16="http://schemas.microsoft.com/office/drawing/2014/main" id="{134B9522-115C-4046-9C93-4FDE6D41B9A4}"/>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bg1">
                <a:lumMod val="25000"/>
                <a:alpha val="78000"/>
              </a:schemeClr>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7" name="Freeform 17">
              <a:extLst>
                <a:ext uri="{FF2B5EF4-FFF2-40B4-BE49-F238E27FC236}">
                  <a16:creationId xmlns:a16="http://schemas.microsoft.com/office/drawing/2014/main" id="{95D2198F-2123-B341-BF3B-98EE7AF5B386}"/>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bg1">
                <a:lumMod val="25000"/>
                <a:alpha val="78000"/>
              </a:schemeClr>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346170196"/>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132</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grpSp>
        <p:nvGrpSpPr>
          <p:cNvPr id="65" name="Group 64">
            <a:extLst>
              <a:ext uri="{FF2B5EF4-FFF2-40B4-BE49-F238E27FC236}">
                <a16:creationId xmlns:a16="http://schemas.microsoft.com/office/drawing/2014/main" id="{65A7C747-2225-AA41-B140-9188157BA0D5}"/>
              </a:ext>
            </a:extLst>
          </p:cNvPr>
          <p:cNvGrpSpPr/>
          <p:nvPr/>
        </p:nvGrpSpPr>
        <p:grpSpPr>
          <a:xfrm>
            <a:off x="4370049" y="3147365"/>
            <a:ext cx="390458" cy="412457"/>
            <a:chOff x="5040056" y="2500464"/>
            <a:chExt cx="169421" cy="178966"/>
          </a:xfrm>
          <a:solidFill>
            <a:schemeClr val="tx1"/>
          </a:solidFill>
        </p:grpSpPr>
        <p:sp>
          <p:nvSpPr>
            <p:cNvPr id="66" name="Freeform 16">
              <a:extLst>
                <a:ext uri="{FF2B5EF4-FFF2-40B4-BE49-F238E27FC236}">
                  <a16:creationId xmlns:a16="http://schemas.microsoft.com/office/drawing/2014/main" id="{765D8A60-F742-944C-9B8E-DA42D435003A}"/>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7" name="Freeform 17">
              <a:extLst>
                <a:ext uri="{FF2B5EF4-FFF2-40B4-BE49-F238E27FC236}">
                  <a16:creationId xmlns:a16="http://schemas.microsoft.com/office/drawing/2014/main" id="{DE12A087-04BD-D343-BA20-6C4251EE355A}"/>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68" name="Group 67">
            <a:extLst>
              <a:ext uri="{FF2B5EF4-FFF2-40B4-BE49-F238E27FC236}">
                <a16:creationId xmlns:a16="http://schemas.microsoft.com/office/drawing/2014/main" id="{D81BB167-2DA6-B046-9400-17C1B1266F22}"/>
              </a:ext>
            </a:extLst>
          </p:cNvPr>
          <p:cNvGrpSpPr/>
          <p:nvPr/>
        </p:nvGrpSpPr>
        <p:grpSpPr>
          <a:xfrm>
            <a:off x="4370045" y="2297981"/>
            <a:ext cx="390458" cy="412457"/>
            <a:chOff x="5037732" y="2501646"/>
            <a:chExt cx="169421" cy="178966"/>
          </a:xfrm>
          <a:solidFill>
            <a:schemeClr val="tx1"/>
          </a:solidFill>
        </p:grpSpPr>
        <p:sp>
          <p:nvSpPr>
            <p:cNvPr id="69" name="Freeform 16">
              <a:extLst>
                <a:ext uri="{FF2B5EF4-FFF2-40B4-BE49-F238E27FC236}">
                  <a16:creationId xmlns:a16="http://schemas.microsoft.com/office/drawing/2014/main" id="{2684771B-4B0D-A146-AD72-15CA0F400B22}"/>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0" name="Freeform 17">
              <a:extLst>
                <a:ext uri="{FF2B5EF4-FFF2-40B4-BE49-F238E27FC236}">
                  <a16:creationId xmlns:a16="http://schemas.microsoft.com/office/drawing/2014/main" id="{180E5011-2D29-0945-AAE9-459A819D929F}"/>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1" name="Group 70">
            <a:extLst>
              <a:ext uri="{FF2B5EF4-FFF2-40B4-BE49-F238E27FC236}">
                <a16:creationId xmlns:a16="http://schemas.microsoft.com/office/drawing/2014/main" id="{7E6FE5FA-9EB8-9741-87D7-756229983B5D}"/>
              </a:ext>
            </a:extLst>
          </p:cNvPr>
          <p:cNvGrpSpPr/>
          <p:nvPr/>
        </p:nvGrpSpPr>
        <p:grpSpPr>
          <a:xfrm>
            <a:off x="5063273" y="2636745"/>
            <a:ext cx="390458" cy="412461"/>
            <a:chOff x="5039264" y="2497600"/>
            <a:chExt cx="169421" cy="178968"/>
          </a:xfrm>
          <a:solidFill>
            <a:schemeClr val="tx1"/>
          </a:solidFill>
        </p:grpSpPr>
        <p:sp>
          <p:nvSpPr>
            <p:cNvPr id="72" name="Freeform 16">
              <a:extLst>
                <a:ext uri="{FF2B5EF4-FFF2-40B4-BE49-F238E27FC236}">
                  <a16:creationId xmlns:a16="http://schemas.microsoft.com/office/drawing/2014/main" id="{50AD22B1-B34B-2046-A210-8DA242A27E6F}"/>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3" name="Freeform 17">
              <a:extLst>
                <a:ext uri="{FF2B5EF4-FFF2-40B4-BE49-F238E27FC236}">
                  <a16:creationId xmlns:a16="http://schemas.microsoft.com/office/drawing/2014/main" id="{E68A91EB-CE5D-4843-8F18-B554A41D6330}"/>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5" name="Group 74">
            <a:extLst>
              <a:ext uri="{FF2B5EF4-FFF2-40B4-BE49-F238E27FC236}">
                <a16:creationId xmlns:a16="http://schemas.microsoft.com/office/drawing/2014/main" id="{9D82B9D3-20C0-9B4C-9361-6A059369B819}"/>
              </a:ext>
            </a:extLst>
          </p:cNvPr>
          <p:cNvGrpSpPr/>
          <p:nvPr/>
        </p:nvGrpSpPr>
        <p:grpSpPr>
          <a:xfrm>
            <a:off x="5466099" y="3178919"/>
            <a:ext cx="390458" cy="412461"/>
            <a:chOff x="5039264" y="2497600"/>
            <a:chExt cx="169421" cy="178968"/>
          </a:xfrm>
          <a:solidFill>
            <a:schemeClr val="tx1"/>
          </a:solidFill>
        </p:grpSpPr>
        <p:sp>
          <p:nvSpPr>
            <p:cNvPr id="76" name="Freeform 16">
              <a:extLst>
                <a:ext uri="{FF2B5EF4-FFF2-40B4-BE49-F238E27FC236}">
                  <a16:creationId xmlns:a16="http://schemas.microsoft.com/office/drawing/2014/main" id="{120B022A-8F34-BB49-9ECA-1103B7FC34B8}"/>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7" name="Freeform 17">
              <a:extLst>
                <a:ext uri="{FF2B5EF4-FFF2-40B4-BE49-F238E27FC236}">
                  <a16:creationId xmlns:a16="http://schemas.microsoft.com/office/drawing/2014/main" id="{B3610643-7047-294E-87D2-6179B1619599}"/>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9" name="Group 78">
            <a:extLst>
              <a:ext uri="{FF2B5EF4-FFF2-40B4-BE49-F238E27FC236}">
                <a16:creationId xmlns:a16="http://schemas.microsoft.com/office/drawing/2014/main" id="{459BF03D-1999-DC4B-80F6-338FD68B22DA}"/>
              </a:ext>
            </a:extLst>
          </p:cNvPr>
          <p:cNvGrpSpPr/>
          <p:nvPr/>
        </p:nvGrpSpPr>
        <p:grpSpPr>
          <a:xfrm>
            <a:off x="5059973" y="3721093"/>
            <a:ext cx="390458" cy="412461"/>
            <a:chOff x="5037832" y="2497600"/>
            <a:chExt cx="169421" cy="178968"/>
          </a:xfrm>
          <a:solidFill>
            <a:schemeClr val="tx1"/>
          </a:solidFill>
        </p:grpSpPr>
        <p:sp>
          <p:nvSpPr>
            <p:cNvPr id="80" name="Freeform 16">
              <a:extLst>
                <a:ext uri="{FF2B5EF4-FFF2-40B4-BE49-F238E27FC236}">
                  <a16:creationId xmlns:a16="http://schemas.microsoft.com/office/drawing/2014/main" id="{E6419D18-6389-044D-92BE-EE7F9F112846}"/>
                </a:ext>
              </a:extLst>
            </p:cNvPr>
            <p:cNvSpPr>
              <a:spLocks/>
            </p:cNvSpPr>
            <p:nvPr/>
          </p:nvSpPr>
          <p:spPr bwMode="auto">
            <a:xfrm>
              <a:off x="5081976"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1" name="Freeform 17">
              <a:extLst>
                <a:ext uri="{FF2B5EF4-FFF2-40B4-BE49-F238E27FC236}">
                  <a16:creationId xmlns:a16="http://schemas.microsoft.com/office/drawing/2014/main" id="{43A3C446-5693-8B4E-8DE2-8C7F77D805A8}"/>
                </a:ext>
              </a:extLst>
            </p:cNvPr>
            <p:cNvSpPr>
              <a:spLocks/>
            </p:cNvSpPr>
            <p:nvPr/>
          </p:nvSpPr>
          <p:spPr bwMode="auto">
            <a:xfrm>
              <a:off x="5037832"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3" name="Group 82">
            <a:extLst>
              <a:ext uri="{FF2B5EF4-FFF2-40B4-BE49-F238E27FC236}">
                <a16:creationId xmlns:a16="http://schemas.microsoft.com/office/drawing/2014/main" id="{015A72C4-4EF4-E348-89AB-7F2DBA1C5D21}"/>
              </a:ext>
            </a:extLst>
          </p:cNvPr>
          <p:cNvGrpSpPr/>
          <p:nvPr/>
        </p:nvGrpSpPr>
        <p:grpSpPr>
          <a:xfrm>
            <a:off x="4361407" y="4030401"/>
            <a:ext cx="390458" cy="412457"/>
            <a:chOff x="5037732" y="2501646"/>
            <a:chExt cx="169421" cy="178966"/>
          </a:xfrm>
          <a:solidFill>
            <a:schemeClr val="tx1"/>
          </a:solidFill>
        </p:grpSpPr>
        <p:sp>
          <p:nvSpPr>
            <p:cNvPr id="84" name="Freeform 16">
              <a:extLst>
                <a:ext uri="{FF2B5EF4-FFF2-40B4-BE49-F238E27FC236}">
                  <a16:creationId xmlns:a16="http://schemas.microsoft.com/office/drawing/2014/main" id="{19684EBA-83EB-6346-B845-81405B584905}"/>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5" name="Freeform 17">
              <a:extLst>
                <a:ext uri="{FF2B5EF4-FFF2-40B4-BE49-F238E27FC236}">
                  <a16:creationId xmlns:a16="http://schemas.microsoft.com/office/drawing/2014/main" id="{1050F706-ECF3-634E-A015-5C9023E26494}"/>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7" name="Group 86">
            <a:extLst>
              <a:ext uri="{FF2B5EF4-FFF2-40B4-BE49-F238E27FC236}">
                <a16:creationId xmlns:a16="http://schemas.microsoft.com/office/drawing/2014/main" id="{A1C905D4-86CB-F845-9DD9-11430D2F828F}"/>
              </a:ext>
            </a:extLst>
          </p:cNvPr>
          <p:cNvGrpSpPr/>
          <p:nvPr/>
        </p:nvGrpSpPr>
        <p:grpSpPr>
          <a:xfrm>
            <a:off x="3674823" y="3688769"/>
            <a:ext cx="390458" cy="412457"/>
            <a:chOff x="5037732" y="2501646"/>
            <a:chExt cx="169421" cy="178966"/>
          </a:xfrm>
          <a:solidFill>
            <a:schemeClr val="tx1"/>
          </a:solidFill>
        </p:grpSpPr>
        <p:sp>
          <p:nvSpPr>
            <p:cNvPr id="88" name="Freeform 16">
              <a:extLst>
                <a:ext uri="{FF2B5EF4-FFF2-40B4-BE49-F238E27FC236}">
                  <a16:creationId xmlns:a16="http://schemas.microsoft.com/office/drawing/2014/main" id="{88579E88-6ABF-E540-A9B9-95D989DCB89A}"/>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Freeform 17">
              <a:extLst>
                <a:ext uri="{FF2B5EF4-FFF2-40B4-BE49-F238E27FC236}">
                  <a16:creationId xmlns:a16="http://schemas.microsoft.com/office/drawing/2014/main" id="{3A273522-4C4A-8A4F-9186-67FA5450915A}"/>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1" name="Group 90">
            <a:extLst>
              <a:ext uri="{FF2B5EF4-FFF2-40B4-BE49-F238E27FC236}">
                <a16:creationId xmlns:a16="http://schemas.microsoft.com/office/drawing/2014/main" id="{2CABD949-3587-3B41-B66E-C1F1071FB852}"/>
              </a:ext>
            </a:extLst>
          </p:cNvPr>
          <p:cNvGrpSpPr/>
          <p:nvPr/>
        </p:nvGrpSpPr>
        <p:grpSpPr>
          <a:xfrm>
            <a:off x="3253097" y="3168076"/>
            <a:ext cx="390458" cy="412457"/>
            <a:chOff x="5037732" y="2501646"/>
            <a:chExt cx="169421" cy="178966"/>
          </a:xfrm>
          <a:solidFill>
            <a:schemeClr val="tx1"/>
          </a:solidFill>
        </p:grpSpPr>
        <p:sp>
          <p:nvSpPr>
            <p:cNvPr id="92" name="Freeform 16">
              <a:extLst>
                <a:ext uri="{FF2B5EF4-FFF2-40B4-BE49-F238E27FC236}">
                  <a16:creationId xmlns:a16="http://schemas.microsoft.com/office/drawing/2014/main" id="{2BC303C1-32B1-1D42-B1AE-F61D88A17229}"/>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3" name="Freeform 17">
              <a:extLst>
                <a:ext uri="{FF2B5EF4-FFF2-40B4-BE49-F238E27FC236}">
                  <a16:creationId xmlns:a16="http://schemas.microsoft.com/office/drawing/2014/main" id="{2D10E80E-1DA1-F542-9B24-526FBEE44C91}"/>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5" name="Group 94">
            <a:extLst>
              <a:ext uri="{FF2B5EF4-FFF2-40B4-BE49-F238E27FC236}">
                <a16:creationId xmlns:a16="http://schemas.microsoft.com/office/drawing/2014/main" id="{CE2C8041-8534-394E-98AE-2D509C013982}"/>
              </a:ext>
            </a:extLst>
          </p:cNvPr>
          <p:cNvGrpSpPr/>
          <p:nvPr/>
        </p:nvGrpSpPr>
        <p:grpSpPr>
          <a:xfrm>
            <a:off x="3672888" y="2623993"/>
            <a:ext cx="390458" cy="412465"/>
            <a:chOff x="5037832" y="2494736"/>
            <a:chExt cx="169421" cy="178970"/>
          </a:xfrm>
          <a:solidFill>
            <a:schemeClr val="tx1"/>
          </a:solidFill>
        </p:grpSpPr>
        <p:sp>
          <p:nvSpPr>
            <p:cNvPr id="96" name="Freeform 16">
              <a:extLst>
                <a:ext uri="{FF2B5EF4-FFF2-40B4-BE49-F238E27FC236}">
                  <a16:creationId xmlns:a16="http://schemas.microsoft.com/office/drawing/2014/main" id="{134B9522-115C-4046-9C93-4FDE6D41B9A4}"/>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7" name="Freeform 17">
              <a:extLst>
                <a:ext uri="{FF2B5EF4-FFF2-40B4-BE49-F238E27FC236}">
                  <a16:creationId xmlns:a16="http://schemas.microsoft.com/office/drawing/2014/main" id="{95D2198F-2123-B341-BF3B-98EE7AF5B386}"/>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67632190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133</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pic>
        <p:nvPicPr>
          <p:cNvPr id="22" name="Picture 21" descr="A picture containing shape&#10;&#10;Description automatically generated">
            <a:extLst>
              <a:ext uri="{FF2B5EF4-FFF2-40B4-BE49-F238E27FC236}">
                <a16:creationId xmlns:a16="http://schemas.microsoft.com/office/drawing/2014/main" id="{CB2B8EA6-FE95-2746-BDE5-0567BD7A929F}"/>
              </a:ext>
            </a:extLst>
          </p:cNvPr>
          <p:cNvPicPr>
            <a:picLocks noChangeAspect="1"/>
          </p:cNvPicPr>
          <p:nvPr/>
        </p:nvPicPr>
        <p:blipFill>
          <a:blip r:embed="rId2"/>
          <a:stretch>
            <a:fillRect/>
          </a:stretch>
        </p:blipFill>
        <p:spPr>
          <a:xfrm>
            <a:off x="4279881" y="3109918"/>
            <a:ext cx="566469" cy="566470"/>
          </a:xfrm>
          <a:prstGeom prst="rect">
            <a:avLst/>
          </a:prstGeom>
        </p:spPr>
      </p:pic>
      <p:pic>
        <p:nvPicPr>
          <p:cNvPr id="27" name="Picture 26" descr="A picture containing shape&#10;&#10;Description automatically generated">
            <a:extLst>
              <a:ext uri="{FF2B5EF4-FFF2-40B4-BE49-F238E27FC236}">
                <a16:creationId xmlns:a16="http://schemas.microsoft.com/office/drawing/2014/main" id="{49D65ADE-44F3-2548-A3A2-2B1065F1EFD3}"/>
              </a:ext>
            </a:extLst>
          </p:cNvPr>
          <p:cNvPicPr>
            <a:picLocks noChangeAspect="1"/>
          </p:cNvPicPr>
          <p:nvPr/>
        </p:nvPicPr>
        <p:blipFill>
          <a:blip r:embed="rId2"/>
          <a:stretch>
            <a:fillRect/>
          </a:stretch>
        </p:blipFill>
        <p:spPr>
          <a:xfrm>
            <a:off x="4970762" y="2567744"/>
            <a:ext cx="566469" cy="566470"/>
          </a:xfrm>
          <a:prstGeom prst="rect">
            <a:avLst/>
          </a:prstGeom>
        </p:spPr>
      </p:pic>
      <p:pic>
        <p:nvPicPr>
          <p:cNvPr id="28" name="Picture 27" descr="A picture containing shape&#10;&#10;Description automatically generated">
            <a:extLst>
              <a:ext uri="{FF2B5EF4-FFF2-40B4-BE49-F238E27FC236}">
                <a16:creationId xmlns:a16="http://schemas.microsoft.com/office/drawing/2014/main" id="{6B95EFCC-1B37-5E40-B196-BC27ADA9EF5F}"/>
              </a:ext>
            </a:extLst>
          </p:cNvPr>
          <p:cNvPicPr>
            <a:picLocks noChangeAspect="1"/>
          </p:cNvPicPr>
          <p:nvPr/>
        </p:nvPicPr>
        <p:blipFill>
          <a:blip r:embed="rId2"/>
          <a:stretch>
            <a:fillRect/>
          </a:stretch>
        </p:blipFill>
        <p:spPr>
          <a:xfrm>
            <a:off x="4284701" y="2243708"/>
            <a:ext cx="566469" cy="566470"/>
          </a:xfrm>
          <a:prstGeom prst="rect">
            <a:avLst/>
          </a:prstGeom>
        </p:spPr>
      </p:pic>
      <p:grpSp>
        <p:nvGrpSpPr>
          <p:cNvPr id="32" name="Group 31">
            <a:extLst>
              <a:ext uri="{FF2B5EF4-FFF2-40B4-BE49-F238E27FC236}">
                <a16:creationId xmlns:a16="http://schemas.microsoft.com/office/drawing/2014/main" id="{B66FF7B3-C886-5D42-8581-571EC8319625}"/>
              </a:ext>
            </a:extLst>
          </p:cNvPr>
          <p:cNvGrpSpPr/>
          <p:nvPr/>
        </p:nvGrpSpPr>
        <p:grpSpPr>
          <a:xfrm>
            <a:off x="4370049" y="3147365"/>
            <a:ext cx="390458" cy="412457"/>
            <a:chOff x="5040056" y="2500464"/>
            <a:chExt cx="169421" cy="178966"/>
          </a:xfrm>
        </p:grpSpPr>
        <p:sp>
          <p:nvSpPr>
            <p:cNvPr id="33" name="Freeform 16">
              <a:extLst>
                <a:ext uri="{FF2B5EF4-FFF2-40B4-BE49-F238E27FC236}">
                  <a16:creationId xmlns:a16="http://schemas.microsoft.com/office/drawing/2014/main" id="{947B5C46-D13D-774C-9A62-4F9EF1BD3BA0}"/>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4" name="Freeform 17">
              <a:extLst>
                <a:ext uri="{FF2B5EF4-FFF2-40B4-BE49-F238E27FC236}">
                  <a16:creationId xmlns:a16="http://schemas.microsoft.com/office/drawing/2014/main" id="{98BBC5F5-C624-A741-8B07-94A7FF276051}"/>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5" name="Group 34">
            <a:extLst>
              <a:ext uri="{FF2B5EF4-FFF2-40B4-BE49-F238E27FC236}">
                <a16:creationId xmlns:a16="http://schemas.microsoft.com/office/drawing/2014/main" id="{7B0905B8-7012-A344-9C61-0EC4D442A409}"/>
              </a:ext>
            </a:extLst>
          </p:cNvPr>
          <p:cNvGrpSpPr/>
          <p:nvPr/>
        </p:nvGrpSpPr>
        <p:grpSpPr>
          <a:xfrm>
            <a:off x="4370045" y="2297981"/>
            <a:ext cx="390458" cy="412457"/>
            <a:chOff x="5037732" y="2501646"/>
            <a:chExt cx="169421" cy="178966"/>
          </a:xfrm>
          <a:solidFill>
            <a:schemeClr val="tx1">
              <a:alpha val="86000"/>
            </a:schemeClr>
          </a:solidFill>
        </p:grpSpPr>
        <p:sp>
          <p:nvSpPr>
            <p:cNvPr id="36" name="Freeform 16">
              <a:extLst>
                <a:ext uri="{FF2B5EF4-FFF2-40B4-BE49-F238E27FC236}">
                  <a16:creationId xmlns:a16="http://schemas.microsoft.com/office/drawing/2014/main" id="{5F67CD46-E0F1-384A-8BBC-9AA5C1F7565D}"/>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7" name="Freeform 17">
              <a:extLst>
                <a:ext uri="{FF2B5EF4-FFF2-40B4-BE49-F238E27FC236}">
                  <a16:creationId xmlns:a16="http://schemas.microsoft.com/office/drawing/2014/main" id="{9ED0E3DB-A606-4141-BD07-8122EB8B612F}"/>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8" name="Group 37">
            <a:extLst>
              <a:ext uri="{FF2B5EF4-FFF2-40B4-BE49-F238E27FC236}">
                <a16:creationId xmlns:a16="http://schemas.microsoft.com/office/drawing/2014/main" id="{F6ABBD40-9DCD-584B-9EB0-D7386F606F58}"/>
              </a:ext>
            </a:extLst>
          </p:cNvPr>
          <p:cNvGrpSpPr/>
          <p:nvPr/>
        </p:nvGrpSpPr>
        <p:grpSpPr>
          <a:xfrm>
            <a:off x="5063273" y="2636745"/>
            <a:ext cx="390458" cy="412461"/>
            <a:chOff x="5039264" y="2497600"/>
            <a:chExt cx="169421" cy="178968"/>
          </a:xfrm>
          <a:solidFill>
            <a:schemeClr val="tx1">
              <a:alpha val="86000"/>
            </a:schemeClr>
          </a:solidFill>
        </p:grpSpPr>
        <p:sp>
          <p:nvSpPr>
            <p:cNvPr id="39" name="Freeform 16">
              <a:extLst>
                <a:ext uri="{FF2B5EF4-FFF2-40B4-BE49-F238E27FC236}">
                  <a16:creationId xmlns:a16="http://schemas.microsoft.com/office/drawing/2014/main" id="{069FE5DA-5744-A14C-8E02-A2F9E3FA2E35}"/>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0" name="Freeform 17">
              <a:extLst>
                <a:ext uri="{FF2B5EF4-FFF2-40B4-BE49-F238E27FC236}">
                  <a16:creationId xmlns:a16="http://schemas.microsoft.com/office/drawing/2014/main" id="{A26BD37B-FFF2-2745-A0AF-CC9BF19A273F}"/>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44" name="Picture 43" descr="A picture containing shape&#10;&#10;Description automatically generated">
            <a:extLst>
              <a:ext uri="{FF2B5EF4-FFF2-40B4-BE49-F238E27FC236}">
                <a16:creationId xmlns:a16="http://schemas.microsoft.com/office/drawing/2014/main" id="{5D9B6034-5E28-524D-923A-B63CF37B98D2}"/>
              </a:ext>
            </a:extLst>
          </p:cNvPr>
          <p:cNvPicPr>
            <a:picLocks noChangeAspect="1"/>
          </p:cNvPicPr>
          <p:nvPr/>
        </p:nvPicPr>
        <p:blipFill>
          <a:blip r:embed="rId2"/>
          <a:stretch>
            <a:fillRect/>
          </a:stretch>
        </p:blipFill>
        <p:spPr>
          <a:xfrm>
            <a:off x="5373588" y="3109918"/>
            <a:ext cx="566469" cy="566470"/>
          </a:xfrm>
          <a:prstGeom prst="rect">
            <a:avLst/>
          </a:prstGeom>
        </p:spPr>
      </p:pic>
      <p:grpSp>
        <p:nvGrpSpPr>
          <p:cNvPr id="45" name="Group 44">
            <a:extLst>
              <a:ext uri="{FF2B5EF4-FFF2-40B4-BE49-F238E27FC236}">
                <a16:creationId xmlns:a16="http://schemas.microsoft.com/office/drawing/2014/main" id="{CC6A89D2-CBB0-2A44-9DCA-BD060C7BBA60}"/>
              </a:ext>
            </a:extLst>
          </p:cNvPr>
          <p:cNvGrpSpPr/>
          <p:nvPr/>
        </p:nvGrpSpPr>
        <p:grpSpPr>
          <a:xfrm>
            <a:off x="5466099" y="3178919"/>
            <a:ext cx="390458" cy="412461"/>
            <a:chOff x="5039264" y="2497600"/>
            <a:chExt cx="169421" cy="178968"/>
          </a:xfrm>
          <a:solidFill>
            <a:schemeClr val="tx1">
              <a:alpha val="86000"/>
            </a:schemeClr>
          </a:solidFill>
        </p:grpSpPr>
        <p:sp>
          <p:nvSpPr>
            <p:cNvPr id="46" name="Freeform 16">
              <a:extLst>
                <a:ext uri="{FF2B5EF4-FFF2-40B4-BE49-F238E27FC236}">
                  <a16:creationId xmlns:a16="http://schemas.microsoft.com/office/drawing/2014/main" id="{CF14C363-C385-0D46-8198-263C3334555E}"/>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 name="Freeform 17">
              <a:extLst>
                <a:ext uri="{FF2B5EF4-FFF2-40B4-BE49-F238E27FC236}">
                  <a16:creationId xmlns:a16="http://schemas.microsoft.com/office/drawing/2014/main" id="{68D84439-1A11-D542-92C3-4329BD1507A0}"/>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48" name="Picture 47" descr="A picture containing shape&#10;&#10;Description automatically generated">
            <a:extLst>
              <a:ext uri="{FF2B5EF4-FFF2-40B4-BE49-F238E27FC236}">
                <a16:creationId xmlns:a16="http://schemas.microsoft.com/office/drawing/2014/main" id="{8F0FA8F8-5BCD-6549-A2F6-5916C0695FD9}"/>
              </a:ext>
            </a:extLst>
          </p:cNvPr>
          <p:cNvPicPr>
            <a:picLocks noChangeAspect="1"/>
          </p:cNvPicPr>
          <p:nvPr/>
        </p:nvPicPr>
        <p:blipFill>
          <a:blip r:embed="rId2"/>
          <a:stretch>
            <a:fillRect/>
          </a:stretch>
        </p:blipFill>
        <p:spPr>
          <a:xfrm>
            <a:off x="4970762" y="3652092"/>
            <a:ext cx="566469" cy="566470"/>
          </a:xfrm>
          <a:prstGeom prst="rect">
            <a:avLst/>
          </a:prstGeom>
        </p:spPr>
      </p:pic>
      <p:grpSp>
        <p:nvGrpSpPr>
          <p:cNvPr id="49" name="Group 48">
            <a:extLst>
              <a:ext uri="{FF2B5EF4-FFF2-40B4-BE49-F238E27FC236}">
                <a16:creationId xmlns:a16="http://schemas.microsoft.com/office/drawing/2014/main" id="{1746C19B-610E-1D40-94A3-D19650D1CBE5}"/>
              </a:ext>
            </a:extLst>
          </p:cNvPr>
          <p:cNvGrpSpPr/>
          <p:nvPr/>
        </p:nvGrpSpPr>
        <p:grpSpPr>
          <a:xfrm>
            <a:off x="5059973" y="3721093"/>
            <a:ext cx="390458" cy="412461"/>
            <a:chOff x="5037832" y="2497600"/>
            <a:chExt cx="169421" cy="178968"/>
          </a:xfrm>
          <a:solidFill>
            <a:schemeClr val="tx1">
              <a:alpha val="86000"/>
            </a:schemeClr>
          </a:solidFill>
        </p:grpSpPr>
        <p:sp>
          <p:nvSpPr>
            <p:cNvPr id="50" name="Freeform 16">
              <a:extLst>
                <a:ext uri="{FF2B5EF4-FFF2-40B4-BE49-F238E27FC236}">
                  <a16:creationId xmlns:a16="http://schemas.microsoft.com/office/drawing/2014/main" id="{7F892417-8C38-5C41-ADA6-32197E8F27A7}"/>
                </a:ext>
              </a:extLst>
            </p:cNvPr>
            <p:cNvSpPr>
              <a:spLocks/>
            </p:cNvSpPr>
            <p:nvPr/>
          </p:nvSpPr>
          <p:spPr bwMode="auto">
            <a:xfrm>
              <a:off x="5081976"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1" name="Freeform 17">
              <a:extLst>
                <a:ext uri="{FF2B5EF4-FFF2-40B4-BE49-F238E27FC236}">
                  <a16:creationId xmlns:a16="http://schemas.microsoft.com/office/drawing/2014/main" id="{32C91A64-4177-EF46-A9F5-17A911F90631}"/>
                </a:ext>
              </a:extLst>
            </p:cNvPr>
            <p:cNvSpPr>
              <a:spLocks/>
            </p:cNvSpPr>
            <p:nvPr/>
          </p:nvSpPr>
          <p:spPr bwMode="auto">
            <a:xfrm>
              <a:off x="5037832"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52" name="Picture 51" descr="A picture containing shape&#10;&#10;Description automatically generated">
            <a:extLst>
              <a:ext uri="{FF2B5EF4-FFF2-40B4-BE49-F238E27FC236}">
                <a16:creationId xmlns:a16="http://schemas.microsoft.com/office/drawing/2014/main" id="{729101AC-9B20-964F-8EAD-24F18B58383F}"/>
              </a:ext>
            </a:extLst>
          </p:cNvPr>
          <p:cNvPicPr>
            <a:picLocks noChangeAspect="1"/>
          </p:cNvPicPr>
          <p:nvPr/>
        </p:nvPicPr>
        <p:blipFill>
          <a:blip r:embed="rId2"/>
          <a:stretch>
            <a:fillRect/>
          </a:stretch>
        </p:blipFill>
        <p:spPr>
          <a:xfrm>
            <a:off x="4276063" y="3976128"/>
            <a:ext cx="566469" cy="566470"/>
          </a:xfrm>
          <a:prstGeom prst="rect">
            <a:avLst/>
          </a:prstGeom>
        </p:spPr>
      </p:pic>
      <p:grpSp>
        <p:nvGrpSpPr>
          <p:cNvPr id="53" name="Group 52">
            <a:extLst>
              <a:ext uri="{FF2B5EF4-FFF2-40B4-BE49-F238E27FC236}">
                <a16:creationId xmlns:a16="http://schemas.microsoft.com/office/drawing/2014/main" id="{0F1CB397-586B-C04F-8592-3670D47FBDA7}"/>
              </a:ext>
            </a:extLst>
          </p:cNvPr>
          <p:cNvGrpSpPr/>
          <p:nvPr/>
        </p:nvGrpSpPr>
        <p:grpSpPr>
          <a:xfrm>
            <a:off x="4361407" y="4030401"/>
            <a:ext cx="390458" cy="412457"/>
            <a:chOff x="5037732" y="2501646"/>
            <a:chExt cx="169421" cy="178966"/>
          </a:xfrm>
          <a:solidFill>
            <a:schemeClr val="tx1">
              <a:alpha val="86000"/>
            </a:schemeClr>
          </a:solidFill>
        </p:grpSpPr>
        <p:sp>
          <p:nvSpPr>
            <p:cNvPr id="54" name="Freeform 16">
              <a:extLst>
                <a:ext uri="{FF2B5EF4-FFF2-40B4-BE49-F238E27FC236}">
                  <a16:creationId xmlns:a16="http://schemas.microsoft.com/office/drawing/2014/main" id="{2927C2D9-2E4B-C448-91C0-739FD2CFE752}"/>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5" name="Freeform 17">
              <a:extLst>
                <a:ext uri="{FF2B5EF4-FFF2-40B4-BE49-F238E27FC236}">
                  <a16:creationId xmlns:a16="http://schemas.microsoft.com/office/drawing/2014/main" id="{5CD0D6AF-96B5-F34E-8D52-EDAD8A913FAA}"/>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56" name="Picture 55" descr="A picture containing shape&#10;&#10;Description automatically generated">
            <a:extLst>
              <a:ext uri="{FF2B5EF4-FFF2-40B4-BE49-F238E27FC236}">
                <a16:creationId xmlns:a16="http://schemas.microsoft.com/office/drawing/2014/main" id="{759237AB-5E41-A94B-94FD-545B350C1A00}"/>
              </a:ext>
            </a:extLst>
          </p:cNvPr>
          <p:cNvPicPr>
            <a:picLocks noChangeAspect="1"/>
          </p:cNvPicPr>
          <p:nvPr/>
        </p:nvPicPr>
        <p:blipFill>
          <a:blip r:embed="rId2"/>
          <a:stretch>
            <a:fillRect/>
          </a:stretch>
        </p:blipFill>
        <p:spPr>
          <a:xfrm>
            <a:off x="3589479" y="3634496"/>
            <a:ext cx="566469" cy="566470"/>
          </a:xfrm>
          <a:prstGeom prst="rect">
            <a:avLst/>
          </a:prstGeom>
        </p:spPr>
      </p:pic>
      <p:grpSp>
        <p:nvGrpSpPr>
          <p:cNvPr id="57" name="Group 56">
            <a:extLst>
              <a:ext uri="{FF2B5EF4-FFF2-40B4-BE49-F238E27FC236}">
                <a16:creationId xmlns:a16="http://schemas.microsoft.com/office/drawing/2014/main" id="{2EEB31EC-B1F6-444B-ABB9-1CC58A65814B}"/>
              </a:ext>
            </a:extLst>
          </p:cNvPr>
          <p:cNvGrpSpPr/>
          <p:nvPr/>
        </p:nvGrpSpPr>
        <p:grpSpPr>
          <a:xfrm>
            <a:off x="3674823" y="3688769"/>
            <a:ext cx="390458" cy="412457"/>
            <a:chOff x="5037732" y="2501646"/>
            <a:chExt cx="169421" cy="178966"/>
          </a:xfrm>
          <a:solidFill>
            <a:schemeClr val="tx1">
              <a:alpha val="86000"/>
            </a:schemeClr>
          </a:solidFill>
        </p:grpSpPr>
        <p:sp>
          <p:nvSpPr>
            <p:cNvPr id="58" name="Freeform 16">
              <a:extLst>
                <a:ext uri="{FF2B5EF4-FFF2-40B4-BE49-F238E27FC236}">
                  <a16:creationId xmlns:a16="http://schemas.microsoft.com/office/drawing/2014/main" id="{435649B1-1761-3849-9BDB-D0827082D2A6}"/>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9" name="Freeform 17">
              <a:extLst>
                <a:ext uri="{FF2B5EF4-FFF2-40B4-BE49-F238E27FC236}">
                  <a16:creationId xmlns:a16="http://schemas.microsoft.com/office/drawing/2014/main" id="{96106830-A9A6-7142-886B-1FE98D78C2B7}"/>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60" name="Picture 59" descr="A picture containing shape&#10;&#10;Description automatically generated">
            <a:extLst>
              <a:ext uri="{FF2B5EF4-FFF2-40B4-BE49-F238E27FC236}">
                <a16:creationId xmlns:a16="http://schemas.microsoft.com/office/drawing/2014/main" id="{12B2A83E-DE78-234F-B321-95CC0F5DEA5E}"/>
              </a:ext>
            </a:extLst>
          </p:cNvPr>
          <p:cNvPicPr>
            <a:picLocks noChangeAspect="1"/>
          </p:cNvPicPr>
          <p:nvPr/>
        </p:nvPicPr>
        <p:blipFill>
          <a:blip r:embed="rId2"/>
          <a:stretch>
            <a:fillRect/>
          </a:stretch>
        </p:blipFill>
        <p:spPr>
          <a:xfrm>
            <a:off x="3167753" y="3113803"/>
            <a:ext cx="566469" cy="566470"/>
          </a:xfrm>
          <a:prstGeom prst="rect">
            <a:avLst/>
          </a:prstGeom>
        </p:spPr>
      </p:pic>
      <p:grpSp>
        <p:nvGrpSpPr>
          <p:cNvPr id="61" name="Group 60">
            <a:extLst>
              <a:ext uri="{FF2B5EF4-FFF2-40B4-BE49-F238E27FC236}">
                <a16:creationId xmlns:a16="http://schemas.microsoft.com/office/drawing/2014/main" id="{3CBBB873-6A81-7249-B850-C03D5413DDD5}"/>
              </a:ext>
            </a:extLst>
          </p:cNvPr>
          <p:cNvGrpSpPr/>
          <p:nvPr/>
        </p:nvGrpSpPr>
        <p:grpSpPr>
          <a:xfrm>
            <a:off x="3253097" y="3168076"/>
            <a:ext cx="390458" cy="412457"/>
            <a:chOff x="5037732" y="2501646"/>
            <a:chExt cx="169421" cy="178966"/>
          </a:xfrm>
          <a:solidFill>
            <a:schemeClr val="tx1">
              <a:alpha val="86000"/>
            </a:schemeClr>
          </a:solidFill>
        </p:grpSpPr>
        <p:sp>
          <p:nvSpPr>
            <p:cNvPr id="62" name="Freeform 16">
              <a:extLst>
                <a:ext uri="{FF2B5EF4-FFF2-40B4-BE49-F238E27FC236}">
                  <a16:creationId xmlns:a16="http://schemas.microsoft.com/office/drawing/2014/main" id="{18F7A461-792C-D94C-BED2-5E6E4F4ACACD}"/>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3" name="Freeform 17">
              <a:extLst>
                <a:ext uri="{FF2B5EF4-FFF2-40B4-BE49-F238E27FC236}">
                  <a16:creationId xmlns:a16="http://schemas.microsoft.com/office/drawing/2014/main" id="{564DDBD5-E765-7A42-B8B0-DDA18FA44BAE}"/>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64" name="Picture 63" descr="A picture containing shape&#10;&#10;Description automatically generated">
            <a:extLst>
              <a:ext uri="{FF2B5EF4-FFF2-40B4-BE49-F238E27FC236}">
                <a16:creationId xmlns:a16="http://schemas.microsoft.com/office/drawing/2014/main" id="{13BC426D-95D6-DA48-84AC-1157A05E0793}"/>
              </a:ext>
            </a:extLst>
          </p:cNvPr>
          <p:cNvPicPr>
            <a:picLocks noChangeAspect="1"/>
          </p:cNvPicPr>
          <p:nvPr/>
        </p:nvPicPr>
        <p:blipFill>
          <a:blip r:embed="rId2"/>
          <a:stretch>
            <a:fillRect/>
          </a:stretch>
        </p:blipFill>
        <p:spPr>
          <a:xfrm>
            <a:off x="3583677" y="2561600"/>
            <a:ext cx="566469" cy="566470"/>
          </a:xfrm>
          <a:prstGeom prst="rect">
            <a:avLst/>
          </a:prstGeom>
        </p:spPr>
      </p:pic>
      <p:grpSp>
        <p:nvGrpSpPr>
          <p:cNvPr id="65" name="Group 64">
            <a:extLst>
              <a:ext uri="{FF2B5EF4-FFF2-40B4-BE49-F238E27FC236}">
                <a16:creationId xmlns:a16="http://schemas.microsoft.com/office/drawing/2014/main" id="{932BE81D-7E1F-F644-804B-AD7D6DA9781E}"/>
              </a:ext>
            </a:extLst>
          </p:cNvPr>
          <p:cNvGrpSpPr/>
          <p:nvPr/>
        </p:nvGrpSpPr>
        <p:grpSpPr>
          <a:xfrm>
            <a:off x="3672888" y="2623993"/>
            <a:ext cx="390458" cy="412465"/>
            <a:chOff x="5037832" y="2494736"/>
            <a:chExt cx="169421" cy="178970"/>
          </a:xfrm>
          <a:solidFill>
            <a:schemeClr val="tx1">
              <a:alpha val="86000"/>
            </a:schemeClr>
          </a:solidFill>
        </p:grpSpPr>
        <p:sp>
          <p:nvSpPr>
            <p:cNvPr id="66" name="Freeform 16">
              <a:extLst>
                <a:ext uri="{FF2B5EF4-FFF2-40B4-BE49-F238E27FC236}">
                  <a16:creationId xmlns:a16="http://schemas.microsoft.com/office/drawing/2014/main" id="{CAF5E6C4-9967-0542-B19A-985EEC3EFE12}"/>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7" name="Freeform 17">
              <a:extLst>
                <a:ext uri="{FF2B5EF4-FFF2-40B4-BE49-F238E27FC236}">
                  <a16:creationId xmlns:a16="http://schemas.microsoft.com/office/drawing/2014/main" id="{54638F41-2B73-AA43-A478-AF90D64BEDDA}"/>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73027482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134</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
        <p:nvSpPr>
          <p:cNvPr id="72" name="TextBox 71">
            <a:extLst>
              <a:ext uri="{FF2B5EF4-FFF2-40B4-BE49-F238E27FC236}">
                <a16:creationId xmlns:a16="http://schemas.microsoft.com/office/drawing/2014/main" id="{FB03B6C6-5806-FD44-BA5D-BDA8DB4672BE}"/>
              </a:ext>
            </a:extLst>
          </p:cNvPr>
          <p:cNvSpPr txBox="1"/>
          <p:nvPr/>
        </p:nvSpPr>
        <p:spPr>
          <a:xfrm>
            <a:off x="6725938" y="3178919"/>
            <a:ext cx="1842171" cy="369332"/>
          </a:xfrm>
          <a:prstGeom prst="rect">
            <a:avLst/>
          </a:prstGeom>
          <a:noFill/>
        </p:spPr>
        <p:txBody>
          <a:bodyPr wrap="none" rtlCol="0">
            <a:spAutoFit/>
          </a:bodyPr>
          <a:lstStyle/>
          <a:p>
            <a:r>
              <a:rPr lang="en-US" sz="1800" dirty="0">
                <a:latin typeface="PT Serif" panose="020A0603040505020204" pitchFamily="18" charset="77"/>
              </a:rPr>
              <a:t>Sustained Help?</a:t>
            </a:r>
          </a:p>
        </p:txBody>
      </p:sp>
      <p:sp>
        <p:nvSpPr>
          <p:cNvPr id="6" name="Right Brace 5">
            <a:extLst>
              <a:ext uri="{FF2B5EF4-FFF2-40B4-BE49-F238E27FC236}">
                <a16:creationId xmlns:a16="http://schemas.microsoft.com/office/drawing/2014/main" id="{924849DA-B8A8-394B-92EC-59CB49F3BDDD}"/>
              </a:ext>
            </a:extLst>
          </p:cNvPr>
          <p:cNvSpPr/>
          <p:nvPr/>
        </p:nvSpPr>
        <p:spPr>
          <a:xfrm>
            <a:off x="6099858" y="2417604"/>
            <a:ext cx="626080" cy="190497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32" name="Picture 31" descr="A picture containing shape&#10;&#10;Description automatically generated">
            <a:extLst>
              <a:ext uri="{FF2B5EF4-FFF2-40B4-BE49-F238E27FC236}">
                <a16:creationId xmlns:a16="http://schemas.microsoft.com/office/drawing/2014/main" id="{F0A43BAD-4884-3145-9712-AFE5A8499F20}"/>
              </a:ext>
            </a:extLst>
          </p:cNvPr>
          <p:cNvPicPr>
            <a:picLocks noChangeAspect="1"/>
          </p:cNvPicPr>
          <p:nvPr/>
        </p:nvPicPr>
        <p:blipFill>
          <a:blip r:embed="rId2"/>
          <a:stretch>
            <a:fillRect/>
          </a:stretch>
        </p:blipFill>
        <p:spPr>
          <a:xfrm>
            <a:off x="4279881" y="3109918"/>
            <a:ext cx="566469" cy="566470"/>
          </a:xfrm>
          <a:prstGeom prst="rect">
            <a:avLst/>
          </a:prstGeom>
        </p:spPr>
      </p:pic>
      <p:pic>
        <p:nvPicPr>
          <p:cNvPr id="33" name="Picture 32" descr="A picture containing shape&#10;&#10;Description automatically generated">
            <a:extLst>
              <a:ext uri="{FF2B5EF4-FFF2-40B4-BE49-F238E27FC236}">
                <a16:creationId xmlns:a16="http://schemas.microsoft.com/office/drawing/2014/main" id="{12F809C6-372E-0B4A-A923-2985F79D36D0}"/>
              </a:ext>
            </a:extLst>
          </p:cNvPr>
          <p:cNvPicPr>
            <a:picLocks noChangeAspect="1"/>
          </p:cNvPicPr>
          <p:nvPr/>
        </p:nvPicPr>
        <p:blipFill>
          <a:blip r:embed="rId2"/>
          <a:stretch>
            <a:fillRect/>
          </a:stretch>
        </p:blipFill>
        <p:spPr>
          <a:xfrm>
            <a:off x="4970762" y="2567744"/>
            <a:ext cx="566469" cy="566470"/>
          </a:xfrm>
          <a:prstGeom prst="rect">
            <a:avLst/>
          </a:prstGeom>
        </p:spPr>
      </p:pic>
      <p:pic>
        <p:nvPicPr>
          <p:cNvPr id="34" name="Picture 33" descr="A picture containing shape&#10;&#10;Description automatically generated">
            <a:extLst>
              <a:ext uri="{FF2B5EF4-FFF2-40B4-BE49-F238E27FC236}">
                <a16:creationId xmlns:a16="http://schemas.microsoft.com/office/drawing/2014/main" id="{143277D7-3B8C-AF42-82A7-F0CCE25AF06E}"/>
              </a:ext>
            </a:extLst>
          </p:cNvPr>
          <p:cNvPicPr>
            <a:picLocks noChangeAspect="1"/>
          </p:cNvPicPr>
          <p:nvPr/>
        </p:nvPicPr>
        <p:blipFill>
          <a:blip r:embed="rId2"/>
          <a:stretch>
            <a:fillRect/>
          </a:stretch>
        </p:blipFill>
        <p:spPr>
          <a:xfrm>
            <a:off x="4284701" y="2243708"/>
            <a:ext cx="566469" cy="566470"/>
          </a:xfrm>
          <a:prstGeom prst="rect">
            <a:avLst/>
          </a:prstGeom>
        </p:spPr>
      </p:pic>
      <p:pic>
        <p:nvPicPr>
          <p:cNvPr id="44" name="Picture 43" descr="A picture containing shape&#10;&#10;Description automatically generated">
            <a:extLst>
              <a:ext uri="{FF2B5EF4-FFF2-40B4-BE49-F238E27FC236}">
                <a16:creationId xmlns:a16="http://schemas.microsoft.com/office/drawing/2014/main" id="{700D1581-B841-4D4B-8367-8775DE6C586D}"/>
              </a:ext>
            </a:extLst>
          </p:cNvPr>
          <p:cNvPicPr>
            <a:picLocks noChangeAspect="1"/>
          </p:cNvPicPr>
          <p:nvPr/>
        </p:nvPicPr>
        <p:blipFill>
          <a:blip r:embed="rId2"/>
          <a:stretch>
            <a:fillRect/>
          </a:stretch>
        </p:blipFill>
        <p:spPr>
          <a:xfrm>
            <a:off x="5373588" y="3109918"/>
            <a:ext cx="566469" cy="566470"/>
          </a:xfrm>
          <a:prstGeom prst="rect">
            <a:avLst/>
          </a:prstGeom>
        </p:spPr>
      </p:pic>
      <p:pic>
        <p:nvPicPr>
          <p:cNvPr id="48" name="Picture 47" descr="A picture containing shape&#10;&#10;Description automatically generated">
            <a:extLst>
              <a:ext uri="{FF2B5EF4-FFF2-40B4-BE49-F238E27FC236}">
                <a16:creationId xmlns:a16="http://schemas.microsoft.com/office/drawing/2014/main" id="{6635652A-982A-B648-903C-C05C647681F6}"/>
              </a:ext>
            </a:extLst>
          </p:cNvPr>
          <p:cNvPicPr>
            <a:picLocks noChangeAspect="1"/>
          </p:cNvPicPr>
          <p:nvPr/>
        </p:nvPicPr>
        <p:blipFill>
          <a:blip r:embed="rId2"/>
          <a:stretch>
            <a:fillRect/>
          </a:stretch>
        </p:blipFill>
        <p:spPr>
          <a:xfrm>
            <a:off x="4970762" y="3652092"/>
            <a:ext cx="566469" cy="566470"/>
          </a:xfrm>
          <a:prstGeom prst="rect">
            <a:avLst/>
          </a:prstGeom>
        </p:spPr>
      </p:pic>
      <p:pic>
        <p:nvPicPr>
          <p:cNvPr id="52" name="Picture 51" descr="A picture containing shape&#10;&#10;Description automatically generated">
            <a:extLst>
              <a:ext uri="{FF2B5EF4-FFF2-40B4-BE49-F238E27FC236}">
                <a16:creationId xmlns:a16="http://schemas.microsoft.com/office/drawing/2014/main" id="{1C8BFFF4-9A3C-9B4E-ADD1-F4ADBEA15FEB}"/>
              </a:ext>
            </a:extLst>
          </p:cNvPr>
          <p:cNvPicPr>
            <a:picLocks noChangeAspect="1"/>
          </p:cNvPicPr>
          <p:nvPr/>
        </p:nvPicPr>
        <p:blipFill>
          <a:blip r:embed="rId2"/>
          <a:stretch>
            <a:fillRect/>
          </a:stretch>
        </p:blipFill>
        <p:spPr>
          <a:xfrm>
            <a:off x="4276063" y="3976128"/>
            <a:ext cx="566469" cy="566470"/>
          </a:xfrm>
          <a:prstGeom prst="rect">
            <a:avLst/>
          </a:prstGeom>
        </p:spPr>
      </p:pic>
      <p:pic>
        <p:nvPicPr>
          <p:cNvPr id="56" name="Picture 55" descr="A picture containing shape&#10;&#10;Description automatically generated">
            <a:extLst>
              <a:ext uri="{FF2B5EF4-FFF2-40B4-BE49-F238E27FC236}">
                <a16:creationId xmlns:a16="http://schemas.microsoft.com/office/drawing/2014/main" id="{050EBE5C-70FD-684B-B63A-5DE56A76C891}"/>
              </a:ext>
            </a:extLst>
          </p:cNvPr>
          <p:cNvPicPr>
            <a:picLocks noChangeAspect="1"/>
          </p:cNvPicPr>
          <p:nvPr/>
        </p:nvPicPr>
        <p:blipFill>
          <a:blip r:embed="rId2"/>
          <a:stretch>
            <a:fillRect/>
          </a:stretch>
        </p:blipFill>
        <p:spPr>
          <a:xfrm>
            <a:off x="3589479" y="3634496"/>
            <a:ext cx="566469" cy="566470"/>
          </a:xfrm>
          <a:prstGeom prst="rect">
            <a:avLst/>
          </a:prstGeom>
        </p:spPr>
      </p:pic>
      <p:pic>
        <p:nvPicPr>
          <p:cNvPr id="60" name="Picture 59" descr="A picture containing shape&#10;&#10;Description automatically generated">
            <a:extLst>
              <a:ext uri="{FF2B5EF4-FFF2-40B4-BE49-F238E27FC236}">
                <a16:creationId xmlns:a16="http://schemas.microsoft.com/office/drawing/2014/main" id="{FE19117C-E3FA-4D4A-87EA-03700B679788}"/>
              </a:ext>
            </a:extLst>
          </p:cNvPr>
          <p:cNvPicPr>
            <a:picLocks noChangeAspect="1"/>
          </p:cNvPicPr>
          <p:nvPr/>
        </p:nvPicPr>
        <p:blipFill>
          <a:blip r:embed="rId2"/>
          <a:stretch>
            <a:fillRect/>
          </a:stretch>
        </p:blipFill>
        <p:spPr>
          <a:xfrm>
            <a:off x="3167753" y="3113803"/>
            <a:ext cx="566469" cy="566470"/>
          </a:xfrm>
          <a:prstGeom prst="rect">
            <a:avLst/>
          </a:prstGeom>
        </p:spPr>
      </p:pic>
      <p:pic>
        <p:nvPicPr>
          <p:cNvPr id="64" name="Picture 63" descr="A picture containing shape&#10;&#10;Description automatically generated">
            <a:extLst>
              <a:ext uri="{FF2B5EF4-FFF2-40B4-BE49-F238E27FC236}">
                <a16:creationId xmlns:a16="http://schemas.microsoft.com/office/drawing/2014/main" id="{0741AEB6-8717-6140-8B0E-4E0B54A17613}"/>
              </a:ext>
            </a:extLst>
          </p:cNvPr>
          <p:cNvPicPr>
            <a:picLocks noChangeAspect="1"/>
          </p:cNvPicPr>
          <p:nvPr/>
        </p:nvPicPr>
        <p:blipFill>
          <a:blip r:embed="rId2"/>
          <a:stretch>
            <a:fillRect/>
          </a:stretch>
        </p:blipFill>
        <p:spPr>
          <a:xfrm>
            <a:off x="3583677" y="2561600"/>
            <a:ext cx="566469" cy="566470"/>
          </a:xfrm>
          <a:prstGeom prst="rect">
            <a:avLst/>
          </a:prstGeom>
        </p:spPr>
      </p:pic>
      <p:grpSp>
        <p:nvGrpSpPr>
          <p:cNvPr id="68" name="Group 67">
            <a:extLst>
              <a:ext uri="{FF2B5EF4-FFF2-40B4-BE49-F238E27FC236}">
                <a16:creationId xmlns:a16="http://schemas.microsoft.com/office/drawing/2014/main" id="{938A9B87-D606-0640-992A-180E0CEE1D5E}"/>
              </a:ext>
            </a:extLst>
          </p:cNvPr>
          <p:cNvGrpSpPr/>
          <p:nvPr/>
        </p:nvGrpSpPr>
        <p:grpSpPr>
          <a:xfrm>
            <a:off x="4370049" y="3147365"/>
            <a:ext cx="390458" cy="412457"/>
            <a:chOff x="5040056" y="2500464"/>
            <a:chExt cx="169421" cy="178966"/>
          </a:xfrm>
        </p:grpSpPr>
        <p:sp>
          <p:nvSpPr>
            <p:cNvPr id="69" name="Freeform 16">
              <a:extLst>
                <a:ext uri="{FF2B5EF4-FFF2-40B4-BE49-F238E27FC236}">
                  <a16:creationId xmlns:a16="http://schemas.microsoft.com/office/drawing/2014/main" id="{963B0DAD-D39F-BB48-B814-F5AB6DCFDC8A}"/>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0" name="Freeform 17">
              <a:extLst>
                <a:ext uri="{FF2B5EF4-FFF2-40B4-BE49-F238E27FC236}">
                  <a16:creationId xmlns:a16="http://schemas.microsoft.com/office/drawing/2014/main" id="{2F2D62BF-7058-2741-B397-CF61AD8CAEC2}"/>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1" name="Group 70">
            <a:extLst>
              <a:ext uri="{FF2B5EF4-FFF2-40B4-BE49-F238E27FC236}">
                <a16:creationId xmlns:a16="http://schemas.microsoft.com/office/drawing/2014/main" id="{0B0EB6F1-1501-8345-8177-A3D96CA7AFCF}"/>
              </a:ext>
            </a:extLst>
          </p:cNvPr>
          <p:cNvGrpSpPr/>
          <p:nvPr/>
        </p:nvGrpSpPr>
        <p:grpSpPr>
          <a:xfrm>
            <a:off x="4370045" y="2297981"/>
            <a:ext cx="390458" cy="412457"/>
            <a:chOff x="5037732" y="2501646"/>
            <a:chExt cx="169421" cy="178966"/>
          </a:xfrm>
          <a:solidFill>
            <a:schemeClr val="tx1">
              <a:alpha val="86000"/>
            </a:schemeClr>
          </a:solidFill>
        </p:grpSpPr>
        <p:sp>
          <p:nvSpPr>
            <p:cNvPr id="73" name="Freeform 16">
              <a:extLst>
                <a:ext uri="{FF2B5EF4-FFF2-40B4-BE49-F238E27FC236}">
                  <a16:creationId xmlns:a16="http://schemas.microsoft.com/office/drawing/2014/main" id="{B9895298-4E0E-AE4A-A1AD-B32EB7029AE2}"/>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4" name="Freeform 17">
              <a:extLst>
                <a:ext uri="{FF2B5EF4-FFF2-40B4-BE49-F238E27FC236}">
                  <a16:creationId xmlns:a16="http://schemas.microsoft.com/office/drawing/2014/main" id="{B77FE486-EFDB-2743-AA84-71A1CDB85DB3}"/>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5" name="Group 74">
            <a:extLst>
              <a:ext uri="{FF2B5EF4-FFF2-40B4-BE49-F238E27FC236}">
                <a16:creationId xmlns:a16="http://schemas.microsoft.com/office/drawing/2014/main" id="{E707F388-CF48-EE44-B541-D9D5643A2884}"/>
              </a:ext>
            </a:extLst>
          </p:cNvPr>
          <p:cNvGrpSpPr/>
          <p:nvPr/>
        </p:nvGrpSpPr>
        <p:grpSpPr>
          <a:xfrm>
            <a:off x="5063273" y="2636745"/>
            <a:ext cx="390458" cy="412461"/>
            <a:chOff x="5039264" y="2497600"/>
            <a:chExt cx="169421" cy="178968"/>
          </a:xfrm>
          <a:solidFill>
            <a:schemeClr val="tx1">
              <a:alpha val="86000"/>
            </a:schemeClr>
          </a:solidFill>
        </p:grpSpPr>
        <p:sp>
          <p:nvSpPr>
            <p:cNvPr id="76" name="Freeform 16">
              <a:extLst>
                <a:ext uri="{FF2B5EF4-FFF2-40B4-BE49-F238E27FC236}">
                  <a16:creationId xmlns:a16="http://schemas.microsoft.com/office/drawing/2014/main" id="{531A4C5D-38F7-FA42-A4D3-2EA651D9E992}"/>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7" name="Freeform 17">
              <a:extLst>
                <a:ext uri="{FF2B5EF4-FFF2-40B4-BE49-F238E27FC236}">
                  <a16:creationId xmlns:a16="http://schemas.microsoft.com/office/drawing/2014/main" id="{E57A8500-333C-D64A-BD4C-D4B7FE119E4D}"/>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8" name="Group 77">
            <a:extLst>
              <a:ext uri="{FF2B5EF4-FFF2-40B4-BE49-F238E27FC236}">
                <a16:creationId xmlns:a16="http://schemas.microsoft.com/office/drawing/2014/main" id="{C3F34FF9-4DB8-974D-B243-BDA246A7BF33}"/>
              </a:ext>
            </a:extLst>
          </p:cNvPr>
          <p:cNvGrpSpPr/>
          <p:nvPr/>
        </p:nvGrpSpPr>
        <p:grpSpPr>
          <a:xfrm>
            <a:off x="5466099" y="3178919"/>
            <a:ext cx="390458" cy="412461"/>
            <a:chOff x="5039264" y="2497600"/>
            <a:chExt cx="169421" cy="178968"/>
          </a:xfrm>
          <a:solidFill>
            <a:schemeClr val="tx1">
              <a:alpha val="86000"/>
            </a:schemeClr>
          </a:solidFill>
        </p:grpSpPr>
        <p:sp>
          <p:nvSpPr>
            <p:cNvPr id="79" name="Freeform 16">
              <a:extLst>
                <a:ext uri="{FF2B5EF4-FFF2-40B4-BE49-F238E27FC236}">
                  <a16:creationId xmlns:a16="http://schemas.microsoft.com/office/drawing/2014/main" id="{C6801A84-941B-B14A-8E70-3F1E18DF2742}"/>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0" name="Freeform 17">
              <a:extLst>
                <a:ext uri="{FF2B5EF4-FFF2-40B4-BE49-F238E27FC236}">
                  <a16:creationId xmlns:a16="http://schemas.microsoft.com/office/drawing/2014/main" id="{B1116BF9-5E61-E847-983F-C5D45DFE08BC}"/>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1" name="Group 80">
            <a:extLst>
              <a:ext uri="{FF2B5EF4-FFF2-40B4-BE49-F238E27FC236}">
                <a16:creationId xmlns:a16="http://schemas.microsoft.com/office/drawing/2014/main" id="{D429E63C-67AC-C74B-A64A-A7A7A97DB0A0}"/>
              </a:ext>
            </a:extLst>
          </p:cNvPr>
          <p:cNvGrpSpPr/>
          <p:nvPr/>
        </p:nvGrpSpPr>
        <p:grpSpPr>
          <a:xfrm>
            <a:off x="5059973" y="3721093"/>
            <a:ext cx="390458" cy="412461"/>
            <a:chOff x="5037832" y="2497600"/>
            <a:chExt cx="169421" cy="178968"/>
          </a:xfrm>
          <a:solidFill>
            <a:schemeClr val="tx1">
              <a:alpha val="86000"/>
            </a:schemeClr>
          </a:solidFill>
        </p:grpSpPr>
        <p:sp>
          <p:nvSpPr>
            <p:cNvPr id="82" name="Freeform 16">
              <a:extLst>
                <a:ext uri="{FF2B5EF4-FFF2-40B4-BE49-F238E27FC236}">
                  <a16:creationId xmlns:a16="http://schemas.microsoft.com/office/drawing/2014/main" id="{08C467CF-6134-944A-AF9C-6E1884E8BD1D}"/>
                </a:ext>
              </a:extLst>
            </p:cNvPr>
            <p:cNvSpPr>
              <a:spLocks/>
            </p:cNvSpPr>
            <p:nvPr/>
          </p:nvSpPr>
          <p:spPr bwMode="auto">
            <a:xfrm>
              <a:off x="5081976"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3" name="Freeform 17">
              <a:extLst>
                <a:ext uri="{FF2B5EF4-FFF2-40B4-BE49-F238E27FC236}">
                  <a16:creationId xmlns:a16="http://schemas.microsoft.com/office/drawing/2014/main" id="{C0F2D1EB-842E-3846-803D-0BC1CAC045A0}"/>
                </a:ext>
              </a:extLst>
            </p:cNvPr>
            <p:cNvSpPr>
              <a:spLocks/>
            </p:cNvSpPr>
            <p:nvPr/>
          </p:nvSpPr>
          <p:spPr bwMode="auto">
            <a:xfrm>
              <a:off x="5037832"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4" name="Group 83">
            <a:extLst>
              <a:ext uri="{FF2B5EF4-FFF2-40B4-BE49-F238E27FC236}">
                <a16:creationId xmlns:a16="http://schemas.microsoft.com/office/drawing/2014/main" id="{A9BAEE50-2771-8642-8056-7AF1BAEA38D2}"/>
              </a:ext>
            </a:extLst>
          </p:cNvPr>
          <p:cNvGrpSpPr/>
          <p:nvPr/>
        </p:nvGrpSpPr>
        <p:grpSpPr>
          <a:xfrm>
            <a:off x="4361407" y="4030401"/>
            <a:ext cx="390458" cy="412457"/>
            <a:chOff x="5037732" y="2501646"/>
            <a:chExt cx="169421" cy="178966"/>
          </a:xfrm>
          <a:solidFill>
            <a:schemeClr val="tx1">
              <a:alpha val="86000"/>
            </a:schemeClr>
          </a:solidFill>
        </p:grpSpPr>
        <p:sp>
          <p:nvSpPr>
            <p:cNvPr id="85" name="Freeform 16">
              <a:extLst>
                <a:ext uri="{FF2B5EF4-FFF2-40B4-BE49-F238E27FC236}">
                  <a16:creationId xmlns:a16="http://schemas.microsoft.com/office/drawing/2014/main" id="{5B03F1C6-E5A9-DB4C-96A8-6EAB3004AE5D}"/>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6" name="Freeform 17">
              <a:extLst>
                <a:ext uri="{FF2B5EF4-FFF2-40B4-BE49-F238E27FC236}">
                  <a16:creationId xmlns:a16="http://schemas.microsoft.com/office/drawing/2014/main" id="{A800CD18-D093-944B-BBB2-835B4B3769EB}"/>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7" name="Group 86">
            <a:extLst>
              <a:ext uri="{FF2B5EF4-FFF2-40B4-BE49-F238E27FC236}">
                <a16:creationId xmlns:a16="http://schemas.microsoft.com/office/drawing/2014/main" id="{C2EA4E26-DD14-0F4B-A550-79127DA5C286}"/>
              </a:ext>
            </a:extLst>
          </p:cNvPr>
          <p:cNvGrpSpPr/>
          <p:nvPr/>
        </p:nvGrpSpPr>
        <p:grpSpPr>
          <a:xfrm>
            <a:off x="3674823" y="3688769"/>
            <a:ext cx="390458" cy="412457"/>
            <a:chOff x="5037732" y="2501646"/>
            <a:chExt cx="169421" cy="178966"/>
          </a:xfrm>
          <a:solidFill>
            <a:schemeClr val="tx1">
              <a:alpha val="86000"/>
            </a:schemeClr>
          </a:solidFill>
        </p:grpSpPr>
        <p:sp>
          <p:nvSpPr>
            <p:cNvPr id="88" name="Freeform 16">
              <a:extLst>
                <a:ext uri="{FF2B5EF4-FFF2-40B4-BE49-F238E27FC236}">
                  <a16:creationId xmlns:a16="http://schemas.microsoft.com/office/drawing/2014/main" id="{C29656FE-6F25-7440-8AB9-CE4F6594B505}"/>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Freeform 17">
              <a:extLst>
                <a:ext uri="{FF2B5EF4-FFF2-40B4-BE49-F238E27FC236}">
                  <a16:creationId xmlns:a16="http://schemas.microsoft.com/office/drawing/2014/main" id="{4C5717FA-E9B3-FD48-B620-838909C60655}"/>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0" name="Group 89">
            <a:extLst>
              <a:ext uri="{FF2B5EF4-FFF2-40B4-BE49-F238E27FC236}">
                <a16:creationId xmlns:a16="http://schemas.microsoft.com/office/drawing/2014/main" id="{D0A4A200-0002-8D4B-B097-6A226BF8CFB0}"/>
              </a:ext>
            </a:extLst>
          </p:cNvPr>
          <p:cNvGrpSpPr/>
          <p:nvPr/>
        </p:nvGrpSpPr>
        <p:grpSpPr>
          <a:xfrm>
            <a:off x="3253097" y="3168076"/>
            <a:ext cx="390458" cy="412457"/>
            <a:chOff x="5037732" y="2501646"/>
            <a:chExt cx="169421" cy="178966"/>
          </a:xfrm>
          <a:solidFill>
            <a:schemeClr val="tx1">
              <a:alpha val="86000"/>
            </a:schemeClr>
          </a:solidFill>
        </p:grpSpPr>
        <p:sp>
          <p:nvSpPr>
            <p:cNvPr id="91" name="Freeform 16">
              <a:extLst>
                <a:ext uri="{FF2B5EF4-FFF2-40B4-BE49-F238E27FC236}">
                  <a16:creationId xmlns:a16="http://schemas.microsoft.com/office/drawing/2014/main" id="{38C556A6-9EF1-C541-BB10-396B6BD250EC}"/>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2" name="Freeform 17">
              <a:extLst>
                <a:ext uri="{FF2B5EF4-FFF2-40B4-BE49-F238E27FC236}">
                  <a16:creationId xmlns:a16="http://schemas.microsoft.com/office/drawing/2014/main" id="{8BD8479F-704B-FE48-839B-6F03D1D1F5E2}"/>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3" name="Group 92">
            <a:extLst>
              <a:ext uri="{FF2B5EF4-FFF2-40B4-BE49-F238E27FC236}">
                <a16:creationId xmlns:a16="http://schemas.microsoft.com/office/drawing/2014/main" id="{43A38E90-41B2-8940-ACDE-9D510EF36ADF}"/>
              </a:ext>
            </a:extLst>
          </p:cNvPr>
          <p:cNvGrpSpPr/>
          <p:nvPr/>
        </p:nvGrpSpPr>
        <p:grpSpPr>
          <a:xfrm>
            <a:off x="3672888" y="2623993"/>
            <a:ext cx="390458" cy="412465"/>
            <a:chOff x="5037832" y="2494736"/>
            <a:chExt cx="169421" cy="178970"/>
          </a:xfrm>
          <a:solidFill>
            <a:schemeClr val="tx1">
              <a:alpha val="86000"/>
            </a:schemeClr>
          </a:solidFill>
        </p:grpSpPr>
        <p:sp>
          <p:nvSpPr>
            <p:cNvPr id="94" name="Freeform 16">
              <a:extLst>
                <a:ext uri="{FF2B5EF4-FFF2-40B4-BE49-F238E27FC236}">
                  <a16:creationId xmlns:a16="http://schemas.microsoft.com/office/drawing/2014/main" id="{CE15BC82-EF56-2E4D-9A48-BE4464C4C8F0}"/>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5" name="Freeform 17">
              <a:extLst>
                <a:ext uri="{FF2B5EF4-FFF2-40B4-BE49-F238E27FC236}">
                  <a16:creationId xmlns:a16="http://schemas.microsoft.com/office/drawing/2014/main" id="{61C51455-A6CC-344D-9796-8F0C1E5FABFE}"/>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773986200"/>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135</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
        <p:nvSpPr>
          <p:cNvPr id="32" name="TextBox 31">
            <a:extLst>
              <a:ext uri="{FF2B5EF4-FFF2-40B4-BE49-F238E27FC236}">
                <a16:creationId xmlns:a16="http://schemas.microsoft.com/office/drawing/2014/main" id="{0A3508ED-3965-744A-800E-E9D85C075682}"/>
              </a:ext>
            </a:extLst>
          </p:cNvPr>
          <p:cNvSpPr txBox="1"/>
          <p:nvPr/>
        </p:nvSpPr>
        <p:spPr>
          <a:xfrm>
            <a:off x="177754" y="2126085"/>
            <a:ext cx="2284600" cy="769441"/>
          </a:xfrm>
          <a:prstGeom prst="rect">
            <a:avLst/>
          </a:prstGeom>
          <a:noFill/>
        </p:spPr>
        <p:txBody>
          <a:bodyPr wrap="none" rtlCol="0">
            <a:spAutoFit/>
          </a:bodyPr>
          <a:lstStyle/>
          <a:p>
            <a:r>
              <a:rPr lang="en-US" sz="4400" dirty="0">
                <a:latin typeface="PT Serif" panose="020A0603040505020204" pitchFamily="18" charset="77"/>
              </a:rPr>
              <a:t>Criteria:</a:t>
            </a:r>
          </a:p>
        </p:txBody>
      </p:sp>
      <p:sp>
        <p:nvSpPr>
          <p:cNvPr id="33" name="TextBox 32">
            <a:extLst>
              <a:ext uri="{FF2B5EF4-FFF2-40B4-BE49-F238E27FC236}">
                <a16:creationId xmlns:a16="http://schemas.microsoft.com/office/drawing/2014/main" id="{3802C309-61B5-8E48-863D-724FEB56ECD7}"/>
              </a:ext>
            </a:extLst>
          </p:cNvPr>
          <p:cNvSpPr txBox="1"/>
          <p:nvPr/>
        </p:nvSpPr>
        <p:spPr>
          <a:xfrm>
            <a:off x="6725938" y="3178919"/>
            <a:ext cx="1842171" cy="369332"/>
          </a:xfrm>
          <a:prstGeom prst="rect">
            <a:avLst/>
          </a:prstGeom>
          <a:noFill/>
        </p:spPr>
        <p:txBody>
          <a:bodyPr wrap="none" rtlCol="0">
            <a:spAutoFit/>
          </a:bodyPr>
          <a:lstStyle/>
          <a:p>
            <a:r>
              <a:rPr lang="en-US" sz="1800" dirty="0">
                <a:latin typeface="PT Serif" panose="020A0603040505020204" pitchFamily="18" charset="77"/>
              </a:rPr>
              <a:t>Sustained Help?</a:t>
            </a:r>
          </a:p>
        </p:txBody>
      </p:sp>
      <p:sp>
        <p:nvSpPr>
          <p:cNvPr id="34" name="Right Brace 33">
            <a:extLst>
              <a:ext uri="{FF2B5EF4-FFF2-40B4-BE49-F238E27FC236}">
                <a16:creationId xmlns:a16="http://schemas.microsoft.com/office/drawing/2014/main" id="{461D1C82-973B-2F43-B91E-E49FC9BF9BBF}"/>
              </a:ext>
            </a:extLst>
          </p:cNvPr>
          <p:cNvSpPr/>
          <p:nvPr/>
        </p:nvSpPr>
        <p:spPr>
          <a:xfrm>
            <a:off x="6099858" y="2417604"/>
            <a:ext cx="626080" cy="190497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35" name="Picture 34" descr="A picture containing shape&#10;&#10;Description automatically generated">
            <a:extLst>
              <a:ext uri="{FF2B5EF4-FFF2-40B4-BE49-F238E27FC236}">
                <a16:creationId xmlns:a16="http://schemas.microsoft.com/office/drawing/2014/main" id="{4EEBF5E2-770F-3F47-BF94-0B411FAFD401}"/>
              </a:ext>
            </a:extLst>
          </p:cNvPr>
          <p:cNvPicPr>
            <a:picLocks noChangeAspect="1"/>
          </p:cNvPicPr>
          <p:nvPr/>
        </p:nvPicPr>
        <p:blipFill>
          <a:blip r:embed="rId2"/>
          <a:stretch>
            <a:fillRect/>
          </a:stretch>
        </p:blipFill>
        <p:spPr>
          <a:xfrm>
            <a:off x="4279881" y="3109918"/>
            <a:ext cx="566469" cy="566470"/>
          </a:xfrm>
          <a:prstGeom prst="rect">
            <a:avLst/>
          </a:prstGeom>
        </p:spPr>
      </p:pic>
      <p:pic>
        <p:nvPicPr>
          <p:cNvPr id="36" name="Picture 35" descr="A picture containing shape&#10;&#10;Description automatically generated">
            <a:extLst>
              <a:ext uri="{FF2B5EF4-FFF2-40B4-BE49-F238E27FC236}">
                <a16:creationId xmlns:a16="http://schemas.microsoft.com/office/drawing/2014/main" id="{67CF91E2-876D-AC4A-8A18-75B55B86F925}"/>
              </a:ext>
            </a:extLst>
          </p:cNvPr>
          <p:cNvPicPr>
            <a:picLocks noChangeAspect="1"/>
          </p:cNvPicPr>
          <p:nvPr/>
        </p:nvPicPr>
        <p:blipFill>
          <a:blip r:embed="rId2"/>
          <a:stretch>
            <a:fillRect/>
          </a:stretch>
        </p:blipFill>
        <p:spPr>
          <a:xfrm>
            <a:off x="4970762" y="2567744"/>
            <a:ext cx="566469" cy="566470"/>
          </a:xfrm>
          <a:prstGeom prst="rect">
            <a:avLst/>
          </a:prstGeom>
        </p:spPr>
      </p:pic>
      <p:pic>
        <p:nvPicPr>
          <p:cNvPr id="37" name="Picture 36" descr="A picture containing shape&#10;&#10;Description automatically generated">
            <a:extLst>
              <a:ext uri="{FF2B5EF4-FFF2-40B4-BE49-F238E27FC236}">
                <a16:creationId xmlns:a16="http://schemas.microsoft.com/office/drawing/2014/main" id="{60F179AB-9D1E-C04D-8C65-DA4A768CC5A3}"/>
              </a:ext>
            </a:extLst>
          </p:cNvPr>
          <p:cNvPicPr>
            <a:picLocks noChangeAspect="1"/>
          </p:cNvPicPr>
          <p:nvPr/>
        </p:nvPicPr>
        <p:blipFill>
          <a:blip r:embed="rId2"/>
          <a:stretch>
            <a:fillRect/>
          </a:stretch>
        </p:blipFill>
        <p:spPr>
          <a:xfrm>
            <a:off x="4284701" y="2243708"/>
            <a:ext cx="566469" cy="566470"/>
          </a:xfrm>
          <a:prstGeom prst="rect">
            <a:avLst/>
          </a:prstGeom>
        </p:spPr>
      </p:pic>
      <p:pic>
        <p:nvPicPr>
          <p:cNvPr id="47" name="Picture 46" descr="A picture containing shape&#10;&#10;Description automatically generated">
            <a:extLst>
              <a:ext uri="{FF2B5EF4-FFF2-40B4-BE49-F238E27FC236}">
                <a16:creationId xmlns:a16="http://schemas.microsoft.com/office/drawing/2014/main" id="{C0973C76-DB01-2343-86B7-87C7BF2FF565}"/>
              </a:ext>
            </a:extLst>
          </p:cNvPr>
          <p:cNvPicPr>
            <a:picLocks noChangeAspect="1"/>
          </p:cNvPicPr>
          <p:nvPr/>
        </p:nvPicPr>
        <p:blipFill>
          <a:blip r:embed="rId2"/>
          <a:stretch>
            <a:fillRect/>
          </a:stretch>
        </p:blipFill>
        <p:spPr>
          <a:xfrm>
            <a:off x="5373588" y="3109918"/>
            <a:ext cx="566469" cy="566470"/>
          </a:xfrm>
          <a:prstGeom prst="rect">
            <a:avLst/>
          </a:prstGeom>
        </p:spPr>
      </p:pic>
      <p:pic>
        <p:nvPicPr>
          <p:cNvPr id="51" name="Picture 50" descr="A picture containing shape&#10;&#10;Description automatically generated">
            <a:extLst>
              <a:ext uri="{FF2B5EF4-FFF2-40B4-BE49-F238E27FC236}">
                <a16:creationId xmlns:a16="http://schemas.microsoft.com/office/drawing/2014/main" id="{1C70DD53-9BDC-264C-A0D6-FEB24F0350A6}"/>
              </a:ext>
            </a:extLst>
          </p:cNvPr>
          <p:cNvPicPr>
            <a:picLocks noChangeAspect="1"/>
          </p:cNvPicPr>
          <p:nvPr/>
        </p:nvPicPr>
        <p:blipFill>
          <a:blip r:embed="rId2"/>
          <a:stretch>
            <a:fillRect/>
          </a:stretch>
        </p:blipFill>
        <p:spPr>
          <a:xfrm>
            <a:off x="4970762" y="3652092"/>
            <a:ext cx="566469" cy="566470"/>
          </a:xfrm>
          <a:prstGeom prst="rect">
            <a:avLst/>
          </a:prstGeom>
        </p:spPr>
      </p:pic>
      <p:pic>
        <p:nvPicPr>
          <p:cNvPr id="55" name="Picture 54" descr="A picture containing shape&#10;&#10;Description automatically generated">
            <a:extLst>
              <a:ext uri="{FF2B5EF4-FFF2-40B4-BE49-F238E27FC236}">
                <a16:creationId xmlns:a16="http://schemas.microsoft.com/office/drawing/2014/main" id="{4C2762D9-1E35-834A-AC29-480A59FABB34}"/>
              </a:ext>
            </a:extLst>
          </p:cNvPr>
          <p:cNvPicPr>
            <a:picLocks noChangeAspect="1"/>
          </p:cNvPicPr>
          <p:nvPr/>
        </p:nvPicPr>
        <p:blipFill>
          <a:blip r:embed="rId2"/>
          <a:stretch>
            <a:fillRect/>
          </a:stretch>
        </p:blipFill>
        <p:spPr>
          <a:xfrm>
            <a:off x="4276063" y="3976128"/>
            <a:ext cx="566469" cy="566470"/>
          </a:xfrm>
          <a:prstGeom prst="rect">
            <a:avLst/>
          </a:prstGeom>
        </p:spPr>
      </p:pic>
      <p:pic>
        <p:nvPicPr>
          <p:cNvPr id="59" name="Picture 58" descr="A picture containing shape&#10;&#10;Description automatically generated">
            <a:extLst>
              <a:ext uri="{FF2B5EF4-FFF2-40B4-BE49-F238E27FC236}">
                <a16:creationId xmlns:a16="http://schemas.microsoft.com/office/drawing/2014/main" id="{9149F931-1A0E-4349-B156-D8852C9CD348}"/>
              </a:ext>
            </a:extLst>
          </p:cNvPr>
          <p:cNvPicPr>
            <a:picLocks noChangeAspect="1"/>
          </p:cNvPicPr>
          <p:nvPr/>
        </p:nvPicPr>
        <p:blipFill>
          <a:blip r:embed="rId2"/>
          <a:stretch>
            <a:fillRect/>
          </a:stretch>
        </p:blipFill>
        <p:spPr>
          <a:xfrm>
            <a:off x="3589479" y="3634496"/>
            <a:ext cx="566469" cy="566470"/>
          </a:xfrm>
          <a:prstGeom prst="rect">
            <a:avLst/>
          </a:prstGeom>
        </p:spPr>
      </p:pic>
      <p:pic>
        <p:nvPicPr>
          <p:cNvPr id="63" name="Picture 62" descr="A picture containing shape&#10;&#10;Description automatically generated">
            <a:extLst>
              <a:ext uri="{FF2B5EF4-FFF2-40B4-BE49-F238E27FC236}">
                <a16:creationId xmlns:a16="http://schemas.microsoft.com/office/drawing/2014/main" id="{051A66BC-0A39-F947-88FC-27DF3A4E1F23}"/>
              </a:ext>
            </a:extLst>
          </p:cNvPr>
          <p:cNvPicPr>
            <a:picLocks noChangeAspect="1"/>
          </p:cNvPicPr>
          <p:nvPr/>
        </p:nvPicPr>
        <p:blipFill>
          <a:blip r:embed="rId2"/>
          <a:stretch>
            <a:fillRect/>
          </a:stretch>
        </p:blipFill>
        <p:spPr>
          <a:xfrm>
            <a:off x="3167753" y="3113803"/>
            <a:ext cx="566469" cy="566470"/>
          </a:xfrm>
          <a:prstGeom prst="rect">
            <a:avLst/>
          </a:prstGeom>
        </p:spPr>
      </p:pic>
      <p:pic>
        <p:nvPicPr>
          <p:cNvPr id="67" name="Picture 66" descr="A picture containing shape&#10;&#10;Description automatically generated">
            <a:extLst>
              <a:ext uri="{FF2B5EF4-FFF2-40B4-BE49-F238E27FC236}">
                <a16:creationId xmlns:a16="http://schemas.microsoft.com/office/drawing/2014/main" id="{FD785A1A-FC82-254C-9DC3-0C7D18E4FAE6}"/>
              </a:ext>
            </a:extLst>
          </p:cNvPr>
          <p:cNvPicPr>
            <a:picLocks noChangeAspect="1"/>
          </p:cNvPicPr>
          <p:nvPr/>
        </p:nvPicPr>
        <p:blipFill>
          <a:blip r:embed="rId2"/>
          <a:stretch>
            <a:fillRect/>
          </a:stretch>
        </p:blipFill>
        <p:spPr>
          <a:xfrm>
            <a:off x="3583677" y="2561600"/>
            <a:ext cx="566469" cy="566470"/>
          </a:xfrm>
          <a:prstGeom prst="rect">
            <a:avLst/>
          </a:prstGeom>
        </p:spPr>
      </p:pic>
      <p:grpSp>
        <p:nvGrpSpPr>
          <p:cNvPr id="99" name="Group 98">
            <a:extLst>
              <a:ext uri="{FF2B5EF4-FFF2-40B4-BE49-F238E27FC236}">
                <a16:creationId xmlns:a16="http://schemas.microsoft.com/office/drawing/2014/main" id="{E7235CF7-9E04-A449-9B5B-BF8084280106}"/>
              </a:ext>
            </a:extLst>
          </p:cNvPr>
          <p:cNvGrpSpPr/>
          <p:nvPr/>
        </p:nvGrpSpPr>
        <p:grpSpPr>
          <a:xfrm>
            <a:off x="4370049" y="3147365"/>
            <a:ext cx="390458" cy="412457"/>
            <a:chOff x="5040056" y="2500464"/>
            <a:chExt cx="169421" cy="178966"/>
          </a:xfrm>
        </p:grpSpPr>
        <p:sp>
          <p:nvSpPr>
            <p:cNvPr id="100" name="Freeform 16">
              <a:extLst>
                <a:ext uri="{FF2B5EF4-FFF2-40B4-BE49-F238E27FC236}">
                  <a16:creationId xmlns:a16="http://schemas.microsoft.com/office/drawing/2014/main" id="{2CB1DB95-1CEE-0241-AB24-A82D2CCAF94B}"/>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1" name="Freeform 17">
              <a:extLst>
                <a:ext uri="{FF2B5EF4-FFF2-40B4-BE49-F238E27FC236}">
                  <a16:creationId xmlns:a16="http://schemas.microsoft.com/office/drawing/2014/main" id="{D51795E7-6B88-1C49-B4BC-3B50C550E1FC}"/>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02" name="Group 101">
            <a:extLst>
              <a:ext uri="{FF2B5EF4-FFF2-40B4-BE49-F238E27FC236}">
                <a16:creationId xmlns:a16="http://schemas.microsoft.com/office/drawing/2014/main" id="{5B26F8E1-D6B9-6745-B9B4-4CD210CC42FD}"/>
              </a:ext>
            </a:extLst>
          </p:cNvPr>
          <p:cNvGrpSpPr/>
          <p:nvPr/>
        </p:nvGrpSpPr>
        <p:grpSpPr>
          <a:xfrm>
            <a:off x="4370045" y="2297981"/>
            <a:ext cx="390458" cy="412457"/>
            <a:chOff x="5037732" y="2501646"/>
            <a:chExt cx="169421" cy="178966"/>
          </a:xfrm>
          <a:solidFill>
            <a:schemeClr val="tx1">
              <a:alpha val="86000"/>
            </a:schemeClr>
          </a:solidFill>
        </p:grpSpPr>
        <p:sp>
          <p:nvSpPr>
            <p:cNvPr id="103" name="Freeform 16">
              <a:extLst>
                <a:ext uri="{FF2B5EF4-FFF2-40B4-BE49-F238E27FC236}">
                  <a16:creationId xmlns:a16="http://schemas.microsoft.com/office/drawing/2014/main" id="{30FEA086-E4E3-8245-B77C-459AE649DDC4}"/>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4" name="Freeform 17">
              <a:extLst>
                <a:ext uri="{FF2B5EF4-FFF2-40B4-BE49-F238E27FC236}">
                  <a16:creationId xmlns:a16="http://schemas.microsoft.com/office/drawing/2014/main" id="{13B59237-3D6F-4F41-94BC-B7025AB64DBA}"/>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05" name="Group 104">
            <a:extLst>
              <a:ext uri="{FF2B5EF4-FFF2-40B4-BE49-F238E27FC236}">
                <a16:creationId xmlns:a16="http://schemas.microsoft.com/office/drawing/2014/main" id="{509D7139-1547-524F-A1EB-06305C72DA4C}"/>
              </a:ext>
            </a:extLst>
          </p:cNvPr>
          <p:cNvGrpSpPr/>
          <p:nvPr/>
        </p:nvGrpSpPr>
        <p:grpSpPr>
          <a:xfrm>
            <a:off x="5063273" y="2636745"/>
            <a:ext cx="390458" cy="412461"/>
            <a:chOff x="5039264" y="2497600"/>
            <a:chExt cx="169421" cy="178968"/>
          </a:xfrm>
          <a:solidFill>
            <a:schemeClr val="tx1">
              <a:alpha val="86000"/>
            </a:schemeClr>
          </a:solidFill>
        </p:grpSpPr>
        <p:sp>
          <p:nvSpPr>
            <p:cNvPr id="106" name="Freeform 16">
              <a:extLst>
                <a:ext uri="{FF2B5EF4-FFF2-40B4-BE49-F238E27FC236}">
                  <a16:creationId xmlns:a16="http://schemas.microsoft.com/office/drawing/2014/main" id="{511FC026-9008-0043-A653-A035C5C6A722}"/>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7" name="Freeform 17">
              <a:extLst>
                <a:ext uri="{FF2B5EF4-FFF2-40B4-BE49-F238E27FC236}">
                  <a16:creationId xmlns:a16="http://schemas.microsoft.com/office/drawing/2014/main" id="{7ED5603F-82B2-DB42-A966-3464B66C36D2}"/>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08" name="Group 107">
            <a:extLst>
              <a:ext uri="{FF2B5EF4-FFF2-40B4-BE49-F238E27FC236}">
                <a16:creationId xmlns:a16="http://schemas.microsoft.com/office/drawing/2014/main" id="{26C8EEB0-5068-B34F-80F3-E3F55ABFF502}"/>
              </a:ext>
            </a:extLst>
          </p:cNvPr>
          <p:cNvGrpSpPr/>
          <p:nvPr/>
        </p:nvGrpSpPr>
        <p:grpSpPr>
          <a:xfrm>
            <a:off x="5466099" y="3178919"/>
            <a:ext cx="390458" cy="412461"/>
            <a:chOff x="5039264" y="2497600"/>
            <a:chExt cx="169421" cy="178968"/>
          </a:xfrm>
          <a:solidFill>
            <a:schemeClr val="tx1">
              <a:alpha val="86000"/>
            </a:schemeClr>
          </a:solidFill>
        </p:grpSpPr>
        <p:sp>
          <p:nvSpPr>
            <p:cNvPr id="109" name="Freeform 16">
              <a:extLst>
                <a:ext uri="{FF2B5EF4-FFF2-40B4-BE49-F238E27FC236}">
                  <a16:creationId xmlns:a16="http://schemas.microsoft.com/office/drawing/2014/main" id="{2F15BD92-ABBA-7C45-A709-4558E30B94B2}"/>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Freeform 17">
              <a:extLst>
                <a:ext uri="{FF2B5EF4-FFF2-40B4-BE49-F238E27FC236}">
                  <a16:creationId xmlns:a16="http://schemas.microsoft.com/office/drawing/2014/main" id="{0AC11B91-9724-6A41-8B0E-0CA6398308B3}"/>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11" name="Group 110">
            <a:extLst>
              <a:ext uri="{FF2B5EF4-FFF2-40B4-BE49-F238E27FC236}">
                <a16:creationId xmlns:a16="http://schemas.microsoft.com/office/drawing/2014/main" id="{F4561A37-4052-DA42-8EC3-5C2DB1CB1D05}"/>
              </a:ext>
            </a:extLst>
          </p:cNvPr>
          <p:cNvGrpSpPr/>
          <p:nvPr/>
        </p:nvGrpSpPr>
        <p:grpSpPr>
          <a:xfrm>
            <a:off x="5059973" y="3721093"/>
            <a:ext cx="390458" cy="412461"/>
            <a:chOff x="5037832" y="2497600"/>
            <a:chExt cx="169421" cy="178968"/>
          </a:xfrm>
          <a:solidFill>
            <a:schemeClr val="tx1">
              <a:alpha val="86000"/>
            </a:schemeClr>
          </a:solidFill>
        </p:grpSpPr>
        <p:sp>
          <p:nvSpPr>
            <p:cNvPr id="112" name="Freeform 16">
              <a:extLst>
                <a:ext uri="{FF2B5EF4-FFF2-40B4-BE49-F238E27FC236}">
                  <a16:creationId xmlns:a16="http://schemas.microsoft.com/office/drawing/2014/main" id="{43CED9A1-E5B3-1842-981E-FC7D60D5BD0E}"/>
                </a:ext>
              </a:extLst>
            </p:cNvPr>
            <p:cNvSpPr>
              <a:spLocks/>
            </p:cNvSpPr>
            <p:nvPr/>
          </p:nvSpPr>
          <p:spPr bwMode="auto">
            <a:xfrm>
              <a:off x="5081976"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3" name="Freeform 17">
              <a:extLst>
                <a:ext uri="{FF2B5EF4-FFF2-40B4-BE49-F238E27FC236}">
                  <a16:creationId xmlns:a16="http://schemas.microsoft.com/office/drawing/2014/main" id="{4FD8A82C-964D-824B-B6B4-516514A38C24}"/>
                </a:ext>
              </a:extLst>
            </p:cNvPr>
            <p:cNvSpPr>
              <a:spLocks/>
            </p:cNvSpPr>
            <p:nvPr/>
          </p:nvSpPr>
          <p:spPr bwMode="auto">
            <a:xfrm>
              <a:off x="5037832"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14" name="Group 113">
            <a:extLst>
              <a:ext uri="{FF2B5EF4-FFF2-40B4-BE49-F238E27FC236}">
                <a16:creationId xmlns:a16="http://schemas.microsoft.com/office/drawing/2014/main" id="{68E330B6-8988-524D-8495-C9076A763025}"/>
              </a:ext>
            </a:extLst>
          </p:cNvPr>
          <p:cNvGrpSpPr/>
          <p:nvPr/>
        </p:nvGrpSpPr>
        <p:grpSpPr>
          <a:xfrm>
            <a:off x="4361407" y="4030401"/>
            <a:ext cx="390458" cy="412457"/>
            <a:chOff x="5037732" y="2501646"/>
            <a:chExt cx="169421" cy="178966"/>
          </a:xfrm>
          <a:solidFill>
            <a:schemeClr val="tx1">
              <a:alpha val="86000"/>
            </a:schemeClr>
          </a:solidFill>
        </p:grpSpPr>
        <p:sp>
          <p:nvSpPr>
            <p:cNvPr id="115" name="Freeform 16">
              <a:extLst>
                <a:ext uri="{FF2B5EF4-FFF2-40B4-BE49-F238E27FC236}">
                  <a16:creationId xmlns:a16="http://schemas.microsoft.com/office/drawing/2014/main" id="{401A98D7-7784-1F4E-874D-F70989150212}"/>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6" name="Freeform 17">
              <a:extLst>
                <a:ext uri="{FF2B5EF4-FFF2-40B4-BE49-F238E27FC236}">
                  <a16:creationId xmlns:a16="http://schemas.microsoft.com/office/drawing/2014/main" id="{1AC6F776-4316-CD4C-9316-4E67CD5005C4}"/>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17" name="Group 116">
            <a:extLst>
              <a:ext uri="{FF2B5EF4-FFF2-40B4-BE49-F238E27FC236}">
                <a16:creationId xmlns:a16="http://schemas.microsoft.com/office/drawing/2014/main" id="{892468E4-84A8-3D4A-8424-6096E2A14DB0}"/>
              </a:ext>
            </a:extLst>
          </p:cNvPr>
          <p:cNvGrpSpPr/>
          <p:nvPr/>
        </p:nvGrpSpPr>
        <p:grpSpPr>
          <a:xfrm>
            <a:off x="3674823" y="3688769"/>
            <a:ext cx="390458" cy="412457"/>
            <a:chOff x="5037732" y="2501646"/>
            <a:chExt cx="169421" cy="178966"/>
          </a:xfrm>
          <a:solidFill>
            <a:schemeClr val="tx1">
              <a:alpha val="86000"/>
            </a:schemeClr>
          </a:solidFill>
        </p:grpSpPr>
        <p:sp>
          <p:nvSpPr>
            <p:cNvPr id="118" name="Freeform 16">
              <a:extLst>
                <a:ext uri="{FF2B5EF4-FFF2-40B4-BE49-F238E27FC236}">
                  <a16:creationId xmlns:a16="http://schemas.microsoft.com/office/drawing/2014/main" id="{4CEB1D71-BC05-5A45-8A3F-5E207E9CFC88}"/>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9" name="Freeform 17">
              <a:extLst>
                <a:ext uri="{FF2B5EF4-FFF2-40B4-BE49-F238E27FC236}">
                  <a16:creationId xmlns:a16="http://schemas.microsoft.com/office/drawing/2014/main" id="{0ABC87E3-55A7-1142-BCB1-C6409A7AE548}"/>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20" name="Group 119">
            <a:extLst>
              <a:ext uri="{FF2B5EF4-FFF2-40B4-BE49-F238E27FC236}">
                <a16:creationId xmlns:a16="http://schemas.microsoft.com/office/drawing/2014/main" id="{2A2BA026-409D-5341-81BF-29EE6EBD9ABE}"/>
              </a:ext>
            </a:extLst>
          </p:cNvPr>
          <p:cNvGrpSpPr/>
          <p:nvPr/>
        </p:nvGrpSpPr>
        <p:grpSpPr>
          <a:xfrm>
            <a:off x="3253097" y="3168076"/>
            <a:ext cx="390458" cy="412457"/>
            <a:chOff x="5037732" y="2501646"/>
            <a:chExt cx="169421" cy="178966"/>
          </a:xfrm>
          <a:solidFill>
            <a:schemeClr val="tx1">
              <a:alpha val="86000"/>
            </a:schemeClr>
          </a:solidFill>
        </p:grpSpPr>
        <p:sp>
          <p:nvSpPr>
            <p:cNvPr id="121" name="Freeform 16">
              <a:extLst>
                <a:ext uri="{FF2B5EF4-FFF2-40B4-BE49-F238E27FC236}">
                  <a16:creationId xmlns:a16="http://schemas.microsoft.com/office/drawing/2014/main" id="{E4C0A328-D5B4-D943-B89F-86B5E3CD4277}"/>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Freeform 17">
              <a:extLst>
                <a:ext uri="{FF2B5EF4-FFF2-40B4-BE49-F238E27FC236}">
                  <a16:creationId xmlns:a16="http://schemas.microsoft.com/office/drawing/2014/main" id="{8421D4D0-0C51-934F-85CD-134C3A11CE7C}"/>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23" name="Group 122">
            <a:extLst>
              <a:ext uri="{FF2B5EF4-FFF2-40B4-BE49-F238E27FC236}">
                <a16:creationId xmlns:a16="http://schemas.microsoft.com/office/drawing/2014/main" id="{A089AA26-192F-8F48-8DAA-67701466BB67}"/>
              </a:ext>
            </a:extLst>
          </p:cNvPr>
          <p:cNvGrpSpPr/>
          <p:nvPr/>
        </p:nvGrpSpPr>
        <p:grpSpPr>
          <a:xfrm>
            <a:off x="3672888" y="2623993"/>
            <a:ext cx="390458" cy="412465"/>
            <a:chOff x="5037832" y="2494736"/>
            <a:chExt cx="169421" cy="178970"/>
          </a:xfrm>
          <a:solidFill>
            <a:schemeClr val="tx1">
              <a:alpha val="86000"/>
            </a:schemeClr>
          </a:solidFill>
        </p:grpSpPr>
        <p:sp>
          <p:nvSpPr>
            <p:cNvPr id="124" name="Freeform 16">
              <a:extLst>
                <a:ext uri="{FF2B5EF4-FFF2-40B4-BE49-F238E27FC236}">
                  <a16:creationId xmlns:a16="http://schemas.microsoft.com/office/drawing/2014/main" id="{B39E1EF1-7EEF-374C-A85E-92E1CB6515CE}"/>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5" name="Freeform 17">
              <a:extLst>
                <a:ext uri="{FF2B5EF4-FFF2-40B4-BE49-F238E27FC236}">
                  <a16:creationId xmlns:a16="http://schemas.microsoft.com/office/drawing/2014/main" id="{7EBF9A34-31BA-5142-951F-D474AB5AB898}"/>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74411272"/>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136</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
        <p:nvSpPr>
          <p:cNvPr id="32" name="TextBox 31">
            <a:extLst>
              <a:ext uri="{FF2B5EF4-FFF2-40B4-BE49-F238E27FC236}">
                <a16:creationId xmlns:a16="http://schemas.microsoft.com/office/drawing/2014/main" id="{0A3508ED-3965-744A-800E-E9D85C075682}"/>
              </a:ext>
            </a:extLst>
          </p:cNvPr>
          <p:cNvSpPr txBox="1"/>
          <p:nvPr/>
        </p:nvSpPr>
        <p:spPr>
          <a:xfrm>
            <a:off x="177754" y="2126085"/>
            <a:ext cx="2568332" cy="1244059"/>
          </a:xfrm>
          <a:prstGeom prst="rect">
            <a:avLst/>
          </a:prstGeom>
          <a:noFill/>
        </p:spPr>
        <p:txBody>
          <a:bodyPr wrap="none" rtlCol="0">
            <a:spAutoFit/>
          </a:bodyPr>
          <a:lstStyle/>
          <a:p>
            <a:r>
              <a:rPr lang="en-US" sz="4400" dirty="0">
                <a:latin typeface="PT Serif" panose="020A0603040505020204" pitchFamily="18" charset="77"/>
              </a:rPr>
              <a:t>Criteria:</a:t>
            </a:r>
          </a:p>
          <a:p>
            <a:pPr>
              <a:lnSpc>
                <a:spcPct val="200000"/>
              </a:lnSpc>
            </a:pPr>
            <a:r>
              <a:rPr lang="en-US" sz="1800" b="1" dirty="0">
                <a:solidFill>
                  <a:schemeClr val="bg1">
                    <a:lumMod val="50000"/>
                  </a:schemeClr>
                </a:solidFill>
                <a:latin typeface="PT Serif" panose="020A0603040505020204" pitchFamily="18" charset="77"/>
              </a:rPr>
              <a:t>Identical dispositions</a:t>
            </a:r>
          </a:p>
        </p:txBody>
      </p:sp>
      <p:sp>
        <p:nvSpPr>
          <p:cNvPr id="33" name="TextBox 32">
            <a:extLst>
              <a:ext uri="{FF2B5EF4-FFF2-40B4-BE49-F238E27FC236}">
                <a16:creationId xmlns:a16="http://schemas.microsoft.com/office/drawing/2014/main" id="{6EC0E766-4FDD-E945-9746-CE1626A73960}"/>
              </a:ext>
            </a:extLst>
          </p:cNvPr>
          <p:cNvSpPr txBox="1"/>
          <p:nvPr/>
        </p:nvSpPr>
        <p:spPr>
          <a:xfrm>
            <a:off x="6725938" y="3178919"/>
            <a:ext cx="1842171" cy="369332"/>
          </a:xfrm>
          <a:prstGeom prst="rect">
            <a:avLst/>
          </a:prstGeom>
          <a:noFill/>
        </p:spPr>
        <p:txBody>
          <a:bodyPr wrap="none" rtlCol="0">
            <a:spAutoFit/>
          </a:bodyPr>
          <a:lstStyle/>
          <a:p>
            <a:r>
              <a:rPr lang="en-US" sz="1800" dirty="0">
                <a:latin typeface="PT Serif" panose="020A0603040505020204" pitchFamily="18" charset="77"/>
              </a:rPr>
              <a:t>Sustained Help?</a:t>
            </a:r>
          </a:p>
        </p:txBody>
      </p:sp>
      <p:sp>
        <p:nvSpPr>
          <p:cNvPr id="34" name="Right Brace 33">
            <a:extLst>
              <a:ext uri="{FF2B5EF4-FFF2-40B4-BE49-F238E27FC236}">
                <a16:creationId xmlns:a16="http://schemas.microsoft.com/office/drawing/2014/main" id="{94AD660C-3254-3342-AA44-55A8616532A2}"/>
              </a:ext>
            </a:extLst>
          </p:cNvPr>
          <p:cNvSpPr/>
          <p:nvPr/>
        </p:nvSpPr>
        <p:spPr>
          <a:xfrm>
            <a:off x="6099858" y="2417604"/>
            <a:ext cx="626080" cy="190497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35" name="Picture 34" descr="A picture containing shape&#10;&#10;Description automatically generated">
            <a:extLst>
              <a:ext uri="{FF2B5EF4-FFF2-40B4-BE49-F238E27FC236}">
                <a16:creationId xmlns:a16="http://schemas.microsoft.com/office/drawing/2014/main" id="{87778261-1D1B-3745-9852-AD06FFCF9F94}"/>
              </a:ext>
            </a:extLst>
          </p:cNvPr>
          <p:cNvPicPr>
            <a:picLocks noChangeAspect="1"/>
          </p:cNvPicPr>
          <p:nvPr/>
        </p:nvPicPr>
        <p:blipFill>
          <a:blip r:embed="rId2"/>
          <a:stretch>
            <a:fillRect/>
          </a:stretch>
        </p:blipFill>
        <p:spPr>
          <a:xfrm>
            <a:off x="4279881" y="3109918"/>
            <a:ext cx="566469" cy="566470"/>
          </a:xfrm>
          <a:prstGeom prst="rect">
            <a:avLst/>
          </a:prstGeom>
        </p:spPr>
      </p:pic>
      <p:pic>
        <p:nvPicPr>
          <p:cNvPr id="36" name="Picture 35" descr="A picture containing shape&#10;&#10;Description automatically generated">
            <a:extLst>
              <a:ext uri="{FF2B5EF4-FFF2-40B4-BE49-F238E27FC236}">
                <a16:creationId xmlns:a16="http://schemas.microsoft.com/office/drawing/2014/main" id="{E0337DE9-D4A3-9447-A298-881522764CB5}"/>
              </a:ext>
            </a:extLst>
          </p:cNvPr>
          <p:cNvPicPr>
            <a:picLocks noChangeAspect="1"/>
          </p:cNvPicPr>
          <p:nvPr/>
        </p:nvPicPr>
        <p:blipFill>
          <a:blip r:embed="rId2"/>
          <a:stretch>
            <a:fillRect/>
          </a:stretch>
        </p:blipFill>
        <p:spPr>
          <a:xfrm>
            <a:off x="4970762" y="2567744"/>
            <a:ext cx="566469" cy="566470"/>
          </a:xfrm>
          <a:prstGeom prst="rect">
            <a:avLst/>
          </a:prstGeom>
        </p:spPr>
      </p:pic>
      <p:pic>
        <p:nvPicPr>
          <p:cNvPr id="37" name="Picture 36" descr="A picture containing shape&#10;&#10;Description automatically generated">
            <a:extLst>
              <a:ext uri="{FF2B5EF4-FFF2-40B4-BE49-F238E27FC236}">
                <a16:creationId xmlns:a16="http://schemas.microsoft.com/office/drawing/2014/main" id="{155BBE98-57FD-8646-9280-DB70C7FE0C09}"/>
              </a:ext>
            </a:extLst>
          </p:cNvPr>
          <p:cNvPicPr>
            <a:picLocks noChangeAspect="1"/>
          </p:cNvPicPr>
          <p:nvPr/>
        </p:nvPicPr>
        <p:blipFill>
          <a:blip r:embed="rId2"/>
          <a:stretch>
            <a:fillRect/>
          </a:stretch>
        </p:blipFill>
        <p:spPr>
          <a:xfrm>
            <a:off x="4284701" y="2243708"/>
            <a:ext cx="566469" cy="566470"/>
          </a:xfrm>
          <a:prstGeom prst="rect">
            <a:avLst/>
          </a:prstGeom>
        </p:spPr>
      </p:pic>
      <p:pic>
        <p:nvPicPr>
          <p:cNvPr id="47" name="Picture 46" descr="A picture containing shape&#10;&#10;Description automatically generated">
            <a:extLst>
              <a:ext uri="{FF2B5EF4-FFF2-40B4-BE49-F238E27FC236}">
                <a16:creationId xmlns:a16="http://schemas.microsoft.com/office/drawing/2014/main" id="{AC70BC83-87FF-BF4D-B9AE-DD04B5DD314B}"/>
              </a:ext>
            </a:extLst>
          </p:cNvPr>
          <p:cNvPicPr>
            <a:picLocks noChangeAspect="1"/>
          </p:cNvPicPr>
          <p:nvPr/>
        </p:nvPicPr>
        <p:blipFill>
          <a:blip r:embed="rId2"/>
          <a:stretch>
            <a:fillRect/>
          </a:stretch>
        </p:blipFill>
        <p:spPr>
          <a:xfrm>
            <a:off x="5373588" y="3109918"/>
            <a:ext cx="566469" cy="566470"/>
          </a:xfrm>
          <a:prstGeom prst="rect">
            <a:avLst/>
          </a:prstGeom>
        </p:spPr>
      </p:pic>
      <p:pic>
        <p:nvPicPr>
          <p:cNvPr id="51" name="Picture 50" descr="A picture containing shape&#10;&#10;Description automatically generated">
            <a:extLst>
              <a:ext uri="{FF2B5EF4-FFF2-40B4-BE49-F238E27FC236}">
                <a16:creationId xmlns:a16="http://schemas.microsoft.com/office/drawing/2014/main" id="{D72037AB-6F8B-FA4A-A02A-2C269E097D7F}"/>
              </a:ext>
            </a:extLst>
          </p:cNvPr>
          <p:cNvPicPr>
            <a:picLocks noChangeAspect="1"/>
          </p:cNvPicPr>
          <p:nvPr/>
        </p:nvPicPr>
        <p:blipFill>
          <a:blip r:embed="rId2"/>
          <a:stretch>
            <a:fillRect/>
          </a:stretch>
        </p:blipFill>
        <p:spPr>
          <a:xfrm>
            <a:off x="4970762" y="3652092"/>
            <a:ext cx="566469" cy="566470"/>
          </a:xfrm>
          <a:prstGeom prst="rect">
            <a:avLst/>
          </a:prstGeom>
        </p:spPr>
      </p:pic>
      <p:pic>
        <p:nvPicPr>
          <p:cNvPr id="55" name="Picture 54" descr="A picture containing shape&#10;&#10;Description automatically generated">
            <a:extLst>
              <a:ext uri="{FF2B5EF4-FFF2-40B4-BE49-F238E27FC236}">
                <a16:creationId xmlns:a16="http://schemas.microsoft.com/office/drawing/2014/main" id="{EFC0200E-F043-BF41-879E-E8685A64F8A5}"/>
              </a:ext>
            </a:extLst>
          </p:cNvPr>
          <p:cNvPicPr>
            <a:picLocks noChangeAspect="1"/>
          </p:cNvPicPr>
          <p:nvPr/>
        </p:nvPicPr>
        <p:blipFill>
          <a:blip r:embed="rId2"/>
          <a:stretch>
            <a:fillRect/>
          </a:stretch>
        </p:blipFill>
        <p:spPr>
          <a:xfrm>
            <a:off x="4276063" y="3976128"/>
            <a:ext cx="566469" cy="566470"/>
          </a:xfrm>
          <a:prstGeom prst="rect">
            <a:avLst/>
          </a:prstGeom>
        </p:spPr>
      </p:pic>
      <p:pic>
        <p:nvPicPr>
          <p:cNvPr id="59" name="Picture 58" descr="A picture containing shape&#10;&#10;Description automatically generated">
            <a:extLst>
              <a:ext uri="{FF2B5EF4-FFF2-40B4-BE49-F238E27FC236}">
                <a16:creationId xmlns:a16="http://schemas.microsoft.com/office/drawing/2014/main" id="{5C6D9D95-8A30-9041-8FAE-07A4132A5B55}"/>
              </a:ext>
            </a:extLst>
          </p:cNvPr>
          <p:cNvPicPr>
            <a:picLocks noChangeAspect="1"/>
          </p:cNvPicPr>
          <p:nvPr/>
        </p:nvPicPr>
        <p:blipFill>
          <a:blip r:embed="rId2"/>
          <a:stretch>
            <a:fillRect/>
          </a:stretch>
        </p:blipFill>
        <p:spPr>
          <a:xfrm>
            <a:off x="3589479" y="3634496"/>
            <a:ext cx="566469" cy="566470"/>
          </a:xfrm>
          <a:prstGeom prst="rect">
            <a:avLst/>
          </a:prstGeom>
        </p:spPr>
      </p:pic>
      <p:pic>
        <p:nvPicPr>
          <p:cNvPr id="63" name="Picture 62" descr="A picture containing shape&#10;&#10;Description automatically generated">
            <a:extLst>
              <a:ext uri="{FF2B5EF4-FFF2-40B4-BE49-F238E27FC236}">
                <a16:creationId xmlns:a16="http://schemas.microsoft.com/office/drawing/2014/main" id="{58BAD7C3-E881-6A4A-8245-EE45913A6900}"/>
              </a:ext>
            </a:extLst>
          </p:cNvPr>
          <p:cNvPicPr>
            <a:picLocks noChangeAspect="1"/>
          </p:cNvPicPr>
          <p:nvPr/>
        </p:nvPicPr>
        <p:blipFill>
          <a:blip r:embed="rId2"/>
          <a:stretch>
            <a:fillRect/>
          </a:stretch>
        </p:blipFill>
        <p:spPr>
          <a:xfrm>
            <a:off x="3167753" y="3113803"/>
            <a:ext cx="566469" cy="566470"/>
          </a:xfrm>
          <a:prstGeom prst="rect">
            <a:avLst/>
          </a:prstGeom>
        </p:spPr>
      </p:pic>
      <p:pic>
        <p:nvPicPr>
          <p:cNvPr id="67" name="Picture 66" descr="A picture containing shape&#10;&#10;Description automatically generated">
            <a:extLst>
              <a:ext uri="{FF2B5EF4-FFF2-40B4-BE49-F238E27FC236}">
                <a16:creationId xmlns:a16="http://schemas.microsoft.com/office/drawing/2014/main" id="{CB7336D2-CFE3-D342-8A80-F2EBB57A92F9}"/>
              </a:ext>
            </a:extLst>
          </p:cNvPr>
          <p:cNvPicPr>
            <a:picLocks noChangeAspect="1"/>
          </p:cNvPicPr>
          <p:nvPr/>
        </p:nvPicPr>
        <p:blipFill>
          <a:blip r:embed="rId2"/>
          <a:stretch>
            <a:fillRect/>
          </a:stretch>
        </p:blipFill>
        <p:spPr>
          <a:xfrm>
            <a:off x="3583677" y="2561600"/>
            <a:ext cx="566469" cy="566470"/>
          </a:xfrm>
          <a:prstGeom prst="rect">
            <a:avLst/>
          </a:prstGeom>
        </p:spPr>
      </p:pic>
      <p:grpSp>
        <p:nvGrpSpPr>
          <p:cNvPr id="71" name="Group 70">
            <a:extLst>
              <a:ext uri="{FF2B5EF4-FFF2-40B4-BE49-F238E27FC236}">
                <a16:creationId xmlns:a16="http://schemas.microsoft.com/office/drawing/2014/main" id="{D94D87D5-E8F1-234C-B27A-2885B0ED6B27}"/>
              </a:ext>
            </a:extLst>
          </p:cNvPr>
          <p:cNvGrpSpPr/>
          <p:nvPr/>
        </p:nvGrpSpPr>
        <p:grpSpPr>
          <a:xfrm>
            <a:off x="4370049" y="3147365"/>
            <a:ext cx="390458" cy="412457"/>
            <a:chOff x="5040056" y="2500464"/>
            <a:chExt cx="169421" cy="178966"/>
          </a:xfrm>
        </p:grpSpPr>
        <p:sp>
          <p:nvSpPr>
            <p:cNvPr id="73" name="Freeform 16">
              <a:extLst>
                <a:ext uri="{FF2B5EF4-FFF2-40B4-BE49-F238E27FC236}">
                  <a16:creationId xmlns:a16="http://schemas.microsoft.com/office/drawing/2014/main" id="{24802123-B7C3-4641-A4BC-0AD0B69609E0}"/>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4" name="Freeform 17">
              <a:extLst>
                <a:ext uri="{FF2B5EF4-FFF2-40B4-BE49-F238E27FC236}">
                  <a16:creationId xmlns:a16="http://schemas.microsoft.com/office/drawing/2014/main" id="{C944DB04-B148-E241-AD18-A544B821505D}"/>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5" name="Group 74">
            <a:extLst>
              <a:ext uri="{FF2B5EF4-FFF2-40B4-BE49-F238E27FC236}">
                <a16:creationId xmlns:a16="http://schemas.microsoft.com/office/drawing/2014/main" id="{2C965306-2255-0540-8BE6-C0371BB9901F}"/>
              </a:ext>
            </a:extLst>
          </p:cNvPr>
          <p:cNvGrpSpPr/>
          <p:nvPr/>
        </p:nvGrpSpPr>
        <p:grpSpPr>
          <a:xfrm>
            <a:off x="4370045" y="2297981"/>
            <a:ext cx="390458" cy="412457"/>
            <a:chOff x="5037732" y="2501646"/>
            <a:chExt cx="169421" cy="178966"/>
          </a:xfrm>
          <a:solidFill>
            <a:schemeClr val="tx1">
              <a:alpha val="86000"/>
            </a:schemeClr>
          </a:solidFill>
        </p:grpSpPr>
        <p:sp>
          <p:nvSpPr>
            <p:cNvPr id="76" name="Freeform 16">
              <a:extLst>
                <a:ext uri="{FF2B5EF4-FFF2-40B4-BE49-F238E27FC236}">
                  <a16:creationId xmlns:a16="http://schemas.microsoft.com/office/drawing/2014/main" id="{4DBC28A7-7D86-AE41-BB94-CD86C8755E14}"/>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7" name="Freeform 17">
              <a:extLst>
                <a:ext uri="{FF2B5EF4-FFF2-40B4-BE49-F238E27FC236}">
                  <a16:creationId xmlns:a16="http://schemas.microsoft.com/office/drawing/2014/main" id="{438CEE64-DF67-7D4C-96AB-37B4ADC99A26}"/>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8" name="Group 77">
            <a:extLst>
              <a:ext uri="{FF2B5EF4-FFF2-40B4-BE49-F238E27FC236}">
                <a16:creationId xmlns:a16="http://schemas.microsoft.com/office/drawing/2014/main" id="{77EF10C3-CB19-4240-B7FB-56673B521BB2}"/>
              </a:ext>
            </a:extLst>
          </p:cNvPr>
          <p:cNvGrpSpPr/>
          <p:nvPr/>
        </p:nvGrpSpPr>
        <p:grpSpPr>
          <a:xfrm>
            <a:off x="5063273" y="2636745"/>
            <a:ext cx="390458" cy="412461"/>
            <a:chOff x="5039264" y="2497600"/>
            <a:chExt cx="169421" cy="178968"/>
          </a:xfrm>
          <a:solidFill>
            <a:schemeClr val="tx1">
              <a:alpha val="86000"/>
            </a:schemeClr>
          </a:solidFill>
        </p:grpSpPr>
        <p:sp>
          <p:nvSpPr>
            <p:cNvPr id="79" name="Freeform 16">
              <a:extLst>
                <a:ext uri="{FF2B5EF4-FFF2-40B4-BE49-F238E27FC236}">
                  <a16:creationId xmlns:a16="http://schemas.microsoft.com/office/drawing/2014/main" id="{BA9AC41C-045B-9D44-A70B-D524C504A927}"/>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0" name="Freeform 17">
              <a:extLst>
                <a:ext uri="{FF2B5EF4-FFF2-40B4-BE49-F238E27FC236}">
                  <a16:creationId xmlns:a16="http://schemas.microsoft.com/office/drawing/2014/main" id="{6330573C-4CAA-9241-9116-EA862088D74D}"/>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1" name="Group 80">
            <a:extLst>
              <a:ext uri="{FF2B5EF4-FFF2-40B4-BE49-F238E27FC236}">
                <a16:creationId xmlns:a16="http://schemas.microsoft.com/office/drawing/2014/main" id="{A4604E7C-57F8-CB42-9BEC-501735648E89}"/>
              </a:ext>
            </a:extLst>
          </p:cNvPr>
          <p:cNvGrpSpPr/>
          <p:nvPr/>
        </p:nvGrpSpPr>
        <p:grpSpPr>
          <a:xfrm>
            <a:off x="5466099" y="3178919"/>
            <a:ext cx="390458" cy="412461"/>
            <a:chOff x="5039264" y="2497600"/>
            <a:chExt cx="169421" cy="178968"/>
          </a:xfrm>
          <a:solidFill>
            <a:schemeClr val="tx1">
              <a:alpha val="86000"/>
            </a:schemeClr>
          </a:solidFill>
        </p:grpSpPr>
        <p:sp>
          <p:nvSpPr>
            <p:cNvPr id="82" name="Freeform 16">
              <a:extLst>
                <a:ext uri="{FF2B5EF4-FFF2-40B4-BE49-F238E27FC236}">
                  <a16:creationId xmlns:a16="http://schemas.microsoft.com/office/drawing/2014/main" id="{6EB6732D-75A1-744D-92E1-6C5DB0D2F779}"/>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3" name="Freeform 17">
              <a:extLst>
                <a:ext uri="{FF2B5EF4-FFF2-40B4-BE49-F238E27FC236}">
                  <a16:creationId xmlns:a16="http://schemas.microsoft.com/office/drawing/2014/main" id="{D01DAB2E-A6FE-E041-8E18-939B7F992609}"/>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4" name="Group 83">
            <a:extLst>
              <a:ext uri="{FF2B5EF4-FFF2-40B4-BE49-F238E27FC236}">
                <a16:creationId xmlns:a16="http://schemas.microsoft.com/office/drawing/2014/main" id="{D19670EC-07C4-0347-914E-FDFE615A6583}"/>
              </a:ext>
            </a:extLst>
          </p:cNvPr>
          <p:cNvGrpSpPr/>
          <p:nvPr/>
        </p:nvGrpSpPr>
        <p:grpSpPr>
          <a:xfrm>
            <a:off x="5059973" y="3721093"/>
            <a:ext cx="390458" cy="412461"/>
            <a:chOff x="5037832" y="2497600"/>
            <a:chExt cx="169421" cy="178968"/>
          </a:xfrm>
          <a:solidFill>
            <a:schemeClr val="tx1">
              <a:alpha val="86000"/>
            </a:schemeClr>
          </a:solidFill>
        </p:grpSpPr>
        <p:sp>
          <p:nvSpPr>
            <p:cNvPr id="85" name="Freeform 16">
              <a:extLst>
                <a:ext uri="{FF2B5EF4-FFF2-40B4-BE49-F238E27FC236}">
                  <a16:creationId xmlns:a16="http://schemas.microsoft.com/office/drawing/2014/main" id="{A9B34DBA-7288-3C4F-BD9A-F829B82CBCA9}"/>
                </a:ext>
              </a:extLst>
            </p:cNvPr>
            <p:cNvSpPr>
              <a:spLocks/>
            </p:cNvSpPr>
            <p:nvPr/>
          </p:nvSpPr>
          <p:spPr bwMode="auto">
            <a:xfrm>
              <a:off x="5081976"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6" name="Freeform 17">
              <a:extLst>
                <a:ext uri="{FF2B5EF4-FFF2-40B4-BE49-F238E27FC236}">
                  <a16:creationId xmlns:a16="http://schemas.microsoft.com/office/drawing/2014/main" id="{94A85036-7F68-8A44-9490-DDDC6DB06540}"/>
                </a:ext>
              </a:extLst>
            </p:cNvPr>
            <p:cNvSpPr>
              <a:spLocks/>
            </p:cNvSpPr>
            <p:nvPr/>
          </p:nvSpPr>
          <p:spPr bwMode="auto">
            <a:xfrm>
              <a:off x="5037832"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7" name="Group 86">
            <a:extLst>
              <a:ext uri="{FF2B5EF4-FFF2-40B4-BE49-F238E27FC236}">
                <a16:creationId xmlns:a16="http://schemas.microsoft.com/office/drawing/2014/main" id="{FFFE7E08-A78B-7B44-BC63-05A6E332BD87}"/>
              </a:ext>
            </a:extLst>
          </p:cNvPr>
          <p:cNvGrpSpPr/>
          <p:nvPr/>
        </p:nvGrpSpPr>
        <p:grpSpPr>
          <a:xfrm>
            <a:off x="4361407" y="4030401"/>
            <a:ext cx="390458" cy="412457"/>
            <a:chOff x="5037732" y="2501646"/>
            <a:chExt cx="169421" cy="178966"/>
          </a:xfrm>
          <a:solidFill>
            <a:schemeClr val="tx1">
              <a:alpha val="86000"/>
            </a:schemeClr>
          </a:solidFill>
        </p:grpSpPr>
        <p:sp>
          <p:nvSpPr>
            <p:cNvPr id="88" name="Freeform 16">
              <a:extLst>
                <a:ext uri="{FF2B5EF4-FFF2-40B4-BE49-F238E27FC236}">
                  <a16:creationId xmlns:a16="http://schemas.microsoft.com/office/drawing/2014/main" id="{B605A060-CE7E-FD4D-AB4E-02B67F91EEC8}"/>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Freeform 17">
              <a:extLst>
                <a:ext uri="{FF2B5EF4-FFF2-40B4-BE49-F238E27FC236}">
                  <a16:creationId xmlns:a16="http://schemas.microsoft.com/office/drawing/2014/main" id="{17A6EEFD-AAB2-B045-8AF2-1BAD3F54A0F4}"/>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0" name="Group 89">
            <a:extLst>
              <a:ext uri="{FF2B5EF4-FFF2-40B4-BE49-F238E27FC236}">
                <a16:creationId xmlns:a16="http://schemas.microsoft.com/office/drawing/2014/main" id="{2D58FCC2-0FAD-9146-940E-F43A73AF5EED}"/>
              </a:ext>
            </a:extLst>
          </p:cNvPr>
          <p:cNvGrpSpPr/>
          <p:nvPr/>
        </p:nvGrpSpPr>
        <p:grpSpPr>
          <a:xfrm>
            <a:off x="3674823" y="3688769"/>
            <a:ext cx="390458" cy="412457"/>
            <a:chOff x="5037732" y="2501646"/>
            <a:chExt cx="169421" cy="178966"/>
          </a:xfrm>
          <a:solidFill>
            <a:schemeClr val="tx1">
              <a:alpha val="86000"/>
            </a:schemeClr>
          </a:solidFill>
        </p:grpSpPr>
        <p:sp>
          <p:nvSpPr>
            <p:cNvPr id="91" name="Freeform 16">
              <a:extLst>
                <a:ext uri="{FF2B5EF4-FFF2-40B4-BE49-F238E27FC236}">
                  <a16:creationId xmlns:a16="http://schemas.microsoft.com/office/drawing/2014/main" id="{D65B8627-6373-4F46-8E8A-9B5BD549092F}"/>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2" name="Freeform 17">
              <a:extLst>
                <a:ext uri="{FF2B5EF4-FFF2-40B4-BE49-F238E27FC236}">
                  <a16:creationId xmlns:a16="http://schemas.microsoft.com/office/drawing/2014/main" id="{ED1D3946-4C6D-9C4E-92DD-DAA025492BB7}"/>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3" name="Group 92">
            <a:extLst>
              <a:ext uri="{FF2B5EF4-FFF2-40B4-BE49-F238E27FC236}">
                <a16:creationId xmlns:a16="http://schemas.microsoft.com/office/drawing/2014/main" id="{978DCBAB-9758-D247-A063-8DBA9859EE25}"/>
              </a:ext>
            </a:extLst>
          </p:cNvPr>
          <p:cNvGrpSpPr/>
          <p:nvPr/>
        </p:nvGrpSpPr>
        <p:grpSpPr>
          <a:xfrm>
            <a:off x="3253097" y="3168076"/>
            <a:ext cx="390458" cy="412457"/>
            <a:chOff x="5037732" y="2501646"/>
            <a:chExt cx="169421" cy="178966"/>
          </a:xfrm>
          <a:solidFill>
            <a:schemeClr val="tx1">
              <a:alpha val="86000"/>
            </a:schemeClr>
          </a:solidFill>
        </p:grpSpPr>
        <p:sp>
          <p:nvSpPr>
            <p:cNvPr id="94" name="Freeform 16">
              <a:extLst>
                <a:ext uri="{FF2B5EF4-FFF2-40B4-BE49-F238E27FC236}">
                  <a16:creationId xmlns:a16="http://schemas.microsoft.com/office/drawing/2014/main" id="{7C203015-EBA4-9F4F-B555-F64DCAF8B433}"/>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5" name="Freeform 17">
              <a:extLst>
                <a:ext uri="{FF2B5EF4-FFF2-40B4-BE49-F238E27FC236}">
                  <a16:creationId xmlns:a16="http://schemas.microsoft.com/office/drawing/2014/main" id="{4B91471A-BC08-6E42-B022-D5048B413F73}"/>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6" name="Group 95">
            <a:extLst>
              <a:ext uri="{FF2B5EF4-FFF2-40B4-BE49-F238E27FC236}">
                <a16:creationId xmlns:a16="http://schemas.microsoft.com/office/drawing/2014/main" id="{F0070D2D-FAB5-804B-85BA-669C25CC30E4}"/>
              </a:ext>
            </a:extLst>
          </p:cNvPr>
          <p:cNvGrpSpPr/>
          <p:nvPr/>
        </p:nvGrpSpPr>
        <p:grpSpPr>
          <a:xfrm>
            <a:off x="3672888" y="2623993"/>
            <a:ext cx="390458" cy="412465"/>
            <a:chOff x="5037832" y="2494736"/>
            <a:chExt cx="169421" cy="178970"/>
          </a:xfrm>
          <a:solidFill>
            <a:schemeClr val="tx1">
              <a:alpha val="86000"/>
            </a:schemeClr>
          </a:solidFill>
        </p:grpSpPr>
        <p:sp>
          <p:nvSpPr>
            <p:cNvPr id="97" name="Freeform 16">
              <a:extLst>
                <a:ext uri="{FF2B5EF4-FFF2-40B4-BE49-F238E27FC236}">
                  <a16:creationId xmlns:a16="http://schemas.microsoft.com/office/drawing/2014/main" id="{7748F132-7917-AD4B-988D-7AB6D6936561}"/>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8" name="Freeform 17">
              <a:extLst>
                <a:ext uri="{FF2B5EF4-FFF2-40B4-BE49-F238E27FC236}">
                  <a16:creationId xmlns:a16="http://schemas.microsoft.com/office/drawing/2014/main" id="{71D939D2-F70B-C74B-A5C6-1DC12AD26B5B}"/>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232384587"/>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137</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
        <p:nvSpPr>
          <p:cNvPr id="32" name="TextBox 31">
            <a:extLst>
              <a:ext uri="{FF2B5EF4-FFF2-40B4-BE49-F238E27FC236}">
                <a16:creationId xmlns:a16="http://schemas.microsoft.com/office/drawing/2014/main" id="{0A3508ED-3965-744A-800E-E9D85C075682}"/>
              </a:ext>
            </a:extLst>
          </p:cNvPr>
          <p:cNvSpPr txBox="1"/>
          <p:nvPr/>
        </p:nvSpPr>
        <p:spPr>
          <a:xfrm>
            <a:off x="177754" y="2126085"/>
            <a:ext cx="2940228" cy="1798056"/>
          </a:xfrm>
          <a:prstGeom prst="rect">
            <a:avLst/>
          </a:prstGeom>
          <a:noFill/>
        </p:spPr>
        <p:txBody>
          <a:bodyPr wrap="none" rtlCol="0">
            <a:spAutoFit/>
          </a:bodyPr>
          <a:lstStyle/>
          <a:p>
            <a:r>
              <a:rPr lang="en-US" sz="4400" dirty="0">
                <a:latin typeface="PT Serif" panose="020A0603040505020204" pitchFamily="18" charset="77"/>
              </a:rPr>
              <a:t>Criteria:</a:t>
            </a:r>
          </a:p>
          <a:p>
            <a:pPr>
              <a:lnSpc>
                <a:spcPct val="200000"/>
              </a:lnSpc>
            </a:pPr>
            <a:r>
              <a:rPr lang="en-US" sz="1800" b="1" dirty="0">
                <a:solidFill>
                  <a:schemeClr val="bg1">
                    <a:lumMod val="50000"/>
                  </a:schemeClr>
                </a:solidFill>
                <a:latin typeface="PT Serif" panose="020A0603040505020204" pitchFamily="18" charset="77"/>
              </a:rPr>
              <a:t>Identical dispositions</a:t>
            </a:r>
          </a:p>
          <a:p>
            <a:pPr>
              <a:lnSpc>
                <a:spcPct val="200000"/>
              </a:lnSpc>
            </a:pPr>
            <a:r>
              <a:rPr lang="en-US" sz="1800" b="1" dirty="0">
                <a:solidFill>
                  <a:schemeClr val="bg1">
                    <a:lumMod val="50000"/>
                  </a:schemeClr>
                </a:solidFill>
                <a:latin typeface="PT Serif" panose="020A0603040505020204" pitchFamily="18" charset="77"/>
              </a:rPr>
              <a:t>Manipulate notifications</a:t>
            </a:r>
          </a:p>
        </p:txBody>
      </p:sp>
      <p:sp>
        <p:nvSpPr>
          <p:cNvPr id="33" name="TextBox 32">
            <a:extLst>
              <a:ext uri="{FF2B5EF4-FFF2-40B4-BE49-F238E27FC236}">
                <a16:creationId xmlns:a16="http://schemas.microsoft.com/office/drawing/2014/main" id="{547F2C07-A43E-634E-878C-5BF93C741AAD}"/>
              </a:ext>
            </a:extLst>
          </p:cNvPr>
          <p:cNvSpPr txBox="1"/>
          <p:nvPr/>
        </p:nvSpPr>
        <p:spPr>
          <a:xfrm>
            <a:off x="6725938" y="3178919"/>
            <a:ext cx="1842171" cy="369332"/>
          </a:xfrm>
          <a:prstGeom prst="rect">
            <a:avLst/>
          </a:prstGeom>
          <a:noFill/>
        </p:spPr>
        <p:txBody>
          <a:bodyPr wrap="none" rtlCol="0">
            <a:spAutoFit/>
          </a:bodyPr>
          <a:lstStyle/>
          <a:p>
            <a:r>
              <a:rPr lang="en-US" sz="1800" dirty="0">
                <a:latin typeface="PT Serif" panose="020A0603040505020204" pitchFamily="18" charset="77"/>
              </a:rPr>
              <a:t>Sustained Help?</a:t>
            </a:r>
          </a:p>
        </p:txBody>
      </p:sp>
      <p:sp>
        <p:nvSpPr>
          <p:cNvPr id="34" name="Right Brace 33">
            <a:extLst>
              <a:ext uri="{FF2B5EF4-FFF2-40B4-BE49-F238E27FC236}">
                <a16:creationId xmlns:a16="http://schemas.microsoft.com/office/drawing/2014/main" id="{0E4AF90D-DE0A-0F42-8ADF-5E14E7C273A8}"/>
              </a:ext>
            </a:extLst>
          </p:cNvPr>
          <p:cNvSpPr/>
          <p:nvPr/>
        </p:nvSpPr>
        <p:spPr>
          <a:xfrm>
            <a:off x="6099858" y="2417604"/>
            <a:ext cx="626080" cy="190497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35" name="Picture 34" descr="A picture containing shape&#10;&#10;Description automatically generated">
            <a:extLst>
              <a:ext uri="{FF2B5EF4-FFF2-40B4-BE49-F238E27FC236}">
                <a16:creationId xmlns:a16="http://schemas.microsoft.com/office/drawing/2014/main" id="{CF32A885-1D3D-8D4D-9DC6-26FF0815B30B}"/>
              </a:ext>
            </a:extLst>
          </p:cNvPr>
          <p:cNvPicPr>
            <a:picLocks noChangeAspect="1"/>
          </p:cNvPicPr>
          <p:nvPr/>
        </p:nvPicPr>
        <p:blipFill>
          <a:blip r:embed="rId2"/>
          <a:stretch>
            <a:fillRect/>
          </a:stretch>
        </p:blipFill>
        <p:spPr>
          <a:xfrm>
            <a:off x="4279881" y="3109918"/>
            <a:ext cx="566469" cy="566470"/>
          </a:xfrm>
          <a:prstGeom prst="rect">
            <a:avLst/>
          </a:prstGeom>
        </p:spPr>
      </p:pic>
      <p:pic>
        <p:nvPicPr>
          <p:cNvPr id="36" name="Picture 35" descr="A picture containing shape&#10;&#10;Description automatically generated">
            <a:extLst>
              <a:ext uri="{FF2B5EF4-FFF2-40B4-BE49-F238E27FC236}">
                <a16:creationId xmlns:a16="http://schemas.microsoft.com/office/drawing/2014/main" id="{9EAAFC45-01DA-D04C-8E11-2310D10FD75B}"/>
              </a:ext>
            </a:extLst>
          </p:cNvPr>
          <p:cNvPicPr>
            <a:picLocks noChangeAspect="1"/>
          </p:cNvPicPr>
          <p:nvPr/>
        </p:nvPicPr>
        <p:blipFill>
          <a:blip r:embed="rId2"/>
          <a:stretch>
            <a:fillRect/>
          </a:stretch>
        </p:blipFill>
        <p:spPr>
          <a:xfrm>
            <a:off x="4970762" y="2567744"/>
            <a:ext cx="566469" cy="566470"/>
          </a:xfrm>
          <a:prstGeom prst="rect">
            <a:avLst/>
          </a:prstGeom>
        </p:spPr>
      </p:pic>
      <p:pic>
        <p:nvPicPr>
          <p:cNvPr id="37" name="Picture 36" descr="A picture containing shape&#10;&#10;Description automatically generated">
            <a:extLst>
              <a:ext uri="{FF2B5EF4-FFF2-40B4-BE49-F238E27FC236}">
                <a16:creationId xmlns:a16="http://schemas.microsoft.com/office/drawing/2014/main" id="{E9092505-60E7-DE46-A79A-4168CF51E311}"/>
              </a:ext>
            </a:extLst>
          </p:cNvPr>
          <p:cNvPicPr>
            <a:picLocks noChangeAspect="1"/>
          </p:cNvPicPr>
          <p:nvPr/>
        </p:nvPicPr>
        <p:blipFill>
          <a:blip r:embed="rId2"/>
          <a:stretch>
            <a:fillRect/>
          </a:stretch>
        </p:blipFill>
        <p:spPr>
          <a:xfrm>
            <a:off x="4284701" y="2243708"/>
            <a:ext cx="566469" cy="566470"/>
          </a:xfrm>
          <a:prstGeom prst="rect">
            <a:avLst/>
          </a:prstGeom>
        </p:spPr>
      </p:pic>
      <p:pic>
        <p:nvPicPr>
          <p:cNvPr id="47" name="Picture 46" descr="A picture containing shape&#10;&#10;Description automatically generated">
            <a:extLst>
              <a:ext uri="{FF2B5EF4-FFF2-40B4-BE49-F238E27FC236}">
                <a16:creationId xmlns:a16="http://schemas.microsoft.com/office/drawing/2014/main" id="{71FB5927-44DC-094F-B7BB-0B022114833C}"/>
              </a:ext>
            </a:extLst>
          </p:cNvPr>
          <p:cNvPicPr>
            <a:picLocks noChangeAspect="1"/>
          </p:cNvPicPr>
          <p:nvPr/>
        </p:nvPicPr>
        <p:blipFill>
          <a:blip r:embed="rId2"/>
          <a:stretch>
            <a:fillRect/>
          </a:stretch>
        </p:blipFill>
        <p:spPr>
          <a:xfrm>
            <a:off x="5373588" y="3109918"/>
            <a:ext cx="566469" cy="566470"/>
          </a:xfrm>
          <a:prstGeom prst="rect">
            <a:avLst/>
          </a:prstGeom>
        </p:spPr>
      </p:pic>
      <p:pic>
        <p:nvPicPr>
          <p:cNvPr id="51" name="Picture 50" descr="A picture containing shape&#10;&#10;Description automatically generated">
            <a:extLst>
              <a:ext uri="{FF2B5EF4-FFF2-40B4-BE49-F238E27FC236}">
                <a16:creationId xmlns:a16="http://schemas.microsoft.com/office/drawing/2014/main" id="{FEA4AE38-2006-474F-A347-7E40EC72EE7B}"/>
              </a:ext>
            </a:extLst>
          </p:cNvPr>
          <p:cNvPicPr>
            <a:picLocks noChangeAspect="1"/>
          </p:cNvPicPr>
          <p:nvPr/>
        </p:nvPicPr>
        <p:blipFill>
          <a:blip r:embed="rId2"/>
          <a:stretch>
            <a:fillRect/>
          </a:stretch>
        </p:blipFill>
        <p:spPr>
          <a:xfrm>
            <a:off x="4970762" y="3652092"/>
            <a:ext cx="566469" cy="566470"/>
          </a:xfrm>
          <a:prstGeom prst="rect">
            <a:avLst/>
          </a:prstGeom>
        </p:spPr>
      </p:pic>
      <p:pic>
        <p:nvPicPr>
          <p:cNvPr id="55" name="Picture 54" descr="A picture containing shape&#10;&#10;Description automatically generated">
            <a:extLst>
              <a:ext uri="{FF2B5EF4-FFF2-40B4-BE49-F238E27FC236}">
                <a16:creationId xmlns:a16="http://schemas.microsoft.com/office/drawing/2014/main" id="{9A3E424D-0D9E-7A49-BCD2-271D5D44B542}"/>
              </a:ext>
            </a:extLst>
          </p:cNvPr>
          <p:cNvPicPr>
            <a:picLocks noChangeAspect="1"/>
          </p:cNvPicPr>
          <p:nvPr/>
        </p:nvPicPr>
        <p:blipFill>
          <a:blip r:embed="rId2"/>
          <a:stretch>
            <a:fillRect/>
          </a:stretch>
        </p:blipFill>
        <p:spPr>
          <a:xfrm>
            <a:off x="4276063" y="3976128"/>
            <a:ext cx="566469" cy="566470"/>
          </a:xfrm>
          <a:prstGeom prst="rect">
            <a:avLst/>
          </a:prstGeom>
        </p:spPr>
      </p:pic>
      <p:pic>
        <p:nvPicPr>
          <p:cNvPr id="59" name="Picture 58" descr="A picture containing shape&#10;&#10;Description automatically generated">
            <a:extLst>
              <a:ext uri="{FF2B5EF4-FFF2-40B4-BE49-F238E27FC236}">
                <a16:creationId xmlns:a16="http://schemas.microsoft.com/office/drawing/2014/main" id="{FECB9D41-C8ED-D649-BD59-CD646487FE37}"/>
              </a:ext>
            </a:extLst>
          </p:cNvPr>
          <p:cNvPicPr>
            <a:picLocks noChangeAspect="1"/>
          </p:cNvPicPr>
          <p:nvPr/>
        </p:nvPicPr>
        <p:blipFill>
          <a:blip r:embed="rId2"/>
          <a:stretch>
            <a:fillRect/>
          </a:stretch>
        </p:blipFill>
        <p:spPr>
          <a:xfrm>
            <a:off x="3589479" y="3634496"/>
            <a:ext cx="566469" cy="566470"/>
          </a:xfrm>
          <a:prstGeom prst="rect">
            <a:avLst/>
          </a:prstGeom>
        </p:spPr>
      </p:pic>
      <p:pic>
        <p:nvPicPr>
          <p:cNvPr id="63" name="Picture 62" descr="A picture containing shape&#10;&#10;Description automatically generated">
            <a:extLst>
              <a:ext uri="{FF2B5EF4-FFF2-40B4-BE49-F238E27FC236}">
                <a16:creationId xmlns:a16="http://schemas.microsoft.com/office/drawing/2014/main" id="{9C67707D-41AD-8D4F-BBF5-AFD1D41C8ED0}"/>
              </a:ext>
            </a:extLst>
          </p:cNvPr>
          <p:cNvPicPr>
            <a:picLocks noChangeAspect="1"/>
          </p:cNvPicPr>
          <p:nvPr/>
        </p:nvPicPr>
        <p:blipFill>
          <a:blip r:embed="rId2"/>
          <a:stretch>
            <a:fillRect/>
          </a:stretch>
        </p:blipFill>
        <p:spPr>
          <a:xfrm>
            <a:off x="3167753" y="3113803"/>
            <a:ext cx="566469" cy="566470"/>
          </a:xfrm>
          <a:prstGeom prst="rect">
            <a:avLst/>
          </a:prstGeom>
        </p:spPr>
      </p:pic>
      <p:pic>
        <p:nvPicPr>
          <p:cNvPr id="67" name="Picture 66" descr="A picture containing shape&#10;&#10;Description automatically generated">
            <a:extLst>
              <a:ext uri="{FF2B5EF4-FFF2-40B4-BE49-F238E27FC236}">
                <a16:creationId xmlns:a16="http://schemas.microsoft.com/office/drawing/2014/main" id="{0F146419-43E5-7843-B943-62C3DDC13EAB}"/>
              </a:ext>
            </a:extLst>
          </p:cNvPr>
          <p:cNvPicPr>
            <a:picLocks noChangeAspect="1"/>
          </p:cNvPicPr>
          <p:nvPr/>
        </p:nvPicPr>
        <p:blipFill>
          <a:blip r:embed="rId2"/>
          <a:stretch>
            <a:fillRect/>
          </a:stretch>
        </p:blipFill>
        <p:spPr>
          <a:xfrm>
            <a:off x="3583677" y="2561600"/>
            <a:ext cx="566469" cy="566470"/>
          </a:xfrm>
          <a:prstGeom prst="rect">
            <a:avLst/>
          </a:prstGeom>
        </p:spPr>
      </p:pic>
      <p:grpSp>
        <p:nvGrpSpPr>
          <p:cNvPr id="71" name="Group 70">
            <a:extLst>
              <a:ext uri="{FF2B5EF4-FFF2-40B4-BE49-F238E27FC236}">
                <a16:creationId xmlns:a16="http://schemas.microsoft.com/office/drawing/2014/main" id="{A4DAF1C0-1A17-D540-8B85-638BE1151945}"/>
              </a:ext>
            </a:extLst>
          </p:cNvPr>
          <p:cNvGrpSpPr/>
          <p:nvPr/>
        </p:nvGrpSpPr>
        <p:grpSpPr>
          <a:xfrm>
            <a:off x="4370049" y="3147365"/>
            <a:ext cx="390458" cy="412457"/>
            <a:chOff x="5040056" y="2500464"/>
            <a:chExt cx="169421" cy="178966"/>
          </a:xfrm>
        </p:grpSpPr>
        <p:sp>
          <p:nvSpPr>
            <p:cNvPr id="73" name="Freeform 16">
              <a:extLst>
                <a:ext uri="{FF2B5EF4-FFF2-40B4-BE49-F238E27FC236}">
                  <a16:creationId xmlns:a16="http://schemas.microsoft.com/office/drawing/2014/main" id="{B437667E-9BB1-B449-9430-3F9C9221A4C6}"/>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4" name="Freeform 17">
              <a:extLst>
                <a:ext uri="{FF2B5EF4-FFF2-40B4-BE49-F238E27FC236}">
                  <a16:creationId xmlns:a16="http://schemas.microsoft.com/office/drawing/2014/main" id="{2A819DE3-A479-7F42-A925-0EECA7B77C40}"/>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5" name="Group 74">
            <a:extLst>
              <a:ext uri="{FF2B5EF4-FFF2-40B4-BE49-F238E27FC236}">
                <a16:creationId xmlns:a16="http://schemas.microsoft.com/office/drawing/2014/main" id="{7CE8442D-CAFC-8940-8AF5-58EFDDD70B65}"/>
              </a:ext>
            </a:extLst>
          </p:cNvPr>
          <p:cNvGrpSpPr/>
          <p:nvPr/>
        </p:nvGrpSpPr>
        <p:grpSpPr>
          <a:xfrm>
            <a:off x="4370045" y="2297981"/>
            <a:ext cx="390458" cy="412457"/>
            <a:chOff x="5037732" y="2501646"/>
            <a:chExt cx="169421" cy="178966"/>
          </a:xfrm>
          <a:solidFill>
            <a:schemeClr val="tx1">
              <a:alpha val="86000"/>
            </a:schemeClr>
          </a:solidFill>
        </p:grpSpPr>
        <p:sp>
          <p:nvSpPr>
            <p:cNvPr id="76" name="Freeform 16">
              <a:extLst>
                <a:ext uri="{FF2B5EF4-FFF2-40B4-BE49-F238E27FC236}">
                  <a16:creationId xmlns:a16="http://schemas.microsoft.com/office/drawing/2014/main" id="{DEF9D4B0-8735-904A-94AB-F1B9893F79B1}"/>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7" name="Freeform 17">
              <a:extLst>
                <a:ext uri="{FF2B5EF4-FFF2-40B4-BE49-F238E27FC236}">
                  <a16:creationId xmlns:a16="http://schemas.microsoft.com/office/drawing/2014/main" id="{1A0F0708-B640-4B47-A22A-421F976F0BAD}"/>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8" name="Group 77">
            <a:extLst>
              <a:ext uri="{FF2B5EF4-FFF2-40B4-BE49-F238E27FC236}">
                <a16:creationId xmlns:a16="http://schemas.microsoft.com/office/drawing/2014/main" id="{45456F89-C5A0-0F44-A39F-31050311123D}"/>
              </a:ext>
            </a:extLst>
          </p:cNvPr>
          <p:cNvGrpSpPr/>
          <p:nvPr/>
        </p:nvGrpSpPr>
        <p:grpSpPr>
          <a:xfrm>
            <a:off x="5063273" y="2636745"/>
            <a:ext cx="390458" cy="412461"/>
            <a:chOff x="5039264" y="2497600"/>
            <a:chExt cx="169421" cy="178968"/>
          </a:xfrm>
          <a:solidFill>
            <a:schemeClr val="tx1">
              <a:alpha val="86000"/>
            </a:schemeClr>
          </a:solidFill>
        </p:grpSpPr>
        <p:sp>
          <p:nvSpPr>
            <p:cNvPr id="79" name="Freeform 16">
              <a:extLst>
                <a:ext uri="{FF2B5EF4-FFF2-40B4-BE49-F238E27FC236}">
                  <a16:creationId xmlns:a16="http://schemas.microsoft.com/office/drawing/2014/main" id="{3D0FE7EF-103E-274F-A56C-8DDB64B63F52}"/>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0" name="Freeform 17">
              <a:extLst>
                <a:ext uri="{FF2B5EF4-FFF2-40B4-BE49-F238E27FC236}">
                  <a16:creationId xmlns:a16="http://schemas.microsoft.com/office/drawing/2014/main" id="{C9C07645-211E-F743-BCEC-8C51FEDBBCCF}"/>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1" name="Group 80">
            <a:extLst>
              <a:ext uri="{FF2B5EF4-FFF2-40B4-BE49-F238E27FC236}">
                <a16:creationId xmlns:a16="http://schemas.microsoft.com/office/drawing/2014/main" id="{FA72D560-84E0-1047-82D7-881487DFCC03}"/>
              </a:ext>
            </a:extLst>
          </p:cNvPr>
          <p:cNvGrpSpPr/>
          <p:nvPr/>
        </p:nvGrpSpPr>
        <p:grpSpPr>
          <a:xfrm>
            <a:off x="5466099" y="3178919"/>
            <a:ext cx="390458" cy="412461"/>
            <a:chOff x="5039264" y="2497600"/>
            <a:chExt cx="169421" cy="178968"/>
          </a:xfrm>
          <a:solidFill>
            <a:schemeClr val="tx1">
              <a:alpha val="86000"/>
            </a:schemeClr>
          </a:solidFill>
        </p:grpSpPr>
        <p:sp>
          <p:nvSpPr>
            <p:cNvPr id="82" name="Freeform 16">
              <a:extLst>
                <a:ext uri="{FF2B5EF4-FFF2-40B4-BE49-F238E27FC236}">
                  <a16:creationId xmlns:a16="http://schemas.microsoft.com/office/drawing/2014/main" id="{95203E6E-C858-F947-A34F-641126FEFC81}"/>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3" name="Freeform 17">
              <a:extLst>
                <a:ext uri="{FF2B5EF4-FFF2-40B4-BE49-F238E27FC236}">
                  <a16:creationId xmlns:a16="http://schemas.microsoft.com/office/drawing/2014/main" id="{97F64767-A150-694B-B44E-D9F599B0CE2C}"/>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4" name="Group 83">
            <a:extLst>
              <a:ext uri="{FF2B5EF4-FFF2-40B4-BE49-F238E27FC236}">
                <a16:creationId xmlns:a16="http://schemas.microsoft.com/office/drawing/2014/main" id="{88DFA38B-EF40-1347-A5CC-A35E48BA7178}"/>
              </a:ext>
            </a:extLst>
          </p:cNvPr>
          <p:cNvGrpSpPr/>
          <p:nvPr/>
        </p:nvGrpSpPr>
        <p:grpSpPr>
          <a:xfrm>
            <a:off x="5059973" y="3721093"/>
            <a:ext cx="390458" cy="412461"/>
            <a:chOff x="5037832" y="2497600"/>
            <a:chExt cx="169421" cy="178968"/>
          </a:xfrm>
          <a:solidFill>
            <a:schemeClr val="tx1">
              <a:alpha val="86000"/>
            </a:schemeClr>
          </a:solidFill>
        </p:grpSpPr>
        <p:sp>
          <p:nvSpPr>
            <p:cNvPr id="85" name="Freeform 16">
              <a:extLst>
                <a:ext uri="{FF2B5EF4-FFF2-40B4-BE49-F238E27FC236}">
                  <a16:creationId xmlns:a16="http://schemas.microsoft.com/office/drawing/2014/main" id="{AC6FDAC6-E4EF-BB48-88BE-7AEA30B3BA2C}"/>
                </a:ext>
              </a:extLst>
            </p:cNvPr>
            <p:cNvSpPr>
              <a:spLocks/>
            </p:cNvSpPr>
            <p:nvPr/>
          </p:nvSpPr>
          <p:spPr bwMode="auto">
            <a:xfrm>
              <a:off x="5081976"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6" name="Freeform 17">
              <a:extLst>
                <a:ext uri="{FF2B5EF4-FFF2-40B4-BE49-F238E27FC236}">
                  <a16:creationId xmlns:a16="http://schemas.microsoft.com/office/drawing/2014/main" id="{7DF3D078-058D-9948-B738-B516C5C5356F}"/>
                </a:ext>
              </a:extLst>
            </p:cNvPr>
            <p:cNvSpPr>
              <a:spLocks/>
            </p:cNvSpPr>
            <p:nvPr/>
          </p:nvSpPr>
          <p:spPr bwMode="auto">
            <a:xfrm>
              <a:off x="5037832"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7" name="Group 86">
            <a:extLst>
              <a:ext uri="{FF2B5EF4-FFF2-40B4-BE49-F238E27FC236}">
                <a16:creationId xmlns:a16="http://schemas.microsoft.com/office/drawing/2014/main" id="{CE1F456B-E779-6141-985E-7C86ADD937E1}"/>
              </a:ext>
            </a:extLst>
          </p:cNvPr>
          <p:cNvGrpSpPr/>
          <p:nvPr/>
        </p:nvGrpSpPr>
        <p:grpSpPr>
          <a:xfrm>
            <a:off x="4361407" y="4030401"/>
            <a:ext cx="390458" cy="412457"/>
            <a:chOff x="5037732" y="2501646"/>
            <a:chExt cx="169421" cy="178966"/>
          </a:xfrm>
          <a:solidFill>
            <a:schemeClr val="tx1">
              <a:alpha val="86000"/>
            </a:schemeClr>
          </a:solidFill>
        </p:grpSpPr>
        <p:sp>
          <p:nvSpPr>
            <p:cNvPr id="88" name="Freeform 16">
              <a:extLst>
                <a:ext uri="{FF2B5EF4-FFF2-40B4-BE49-F238E27FC236}">
                  <a16:creationId xmlns:a16="http://schemas.microsoft.com/office/drawing/2014/main" id="{DA4F692C-6BC0-584D-97D0-65B1892D2604}"/>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Freeform 17">
              <a:extLst>
                <a:ext uri="{FF2B5EF4-FFF2-40B4-BE49-F238E27FC236}">
                  <a16:creationId xmlns:a16="http://schemas.microsoft.com/office/drawing/2014/main" id="{F6A62B78-46C3-BD47-AF64-75A57A64E934}"/>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0" name="Group 89">
            <a:extLst>
              <a:ext uri="{FF2B5EF4-FFF2-40B4-BE49-F238E27FC236}">
                <a16:creationId xmlns:a16="http://schemas.microsoft.com/office/drawing/2014/main" id="{A256E884-431C-124B-B1EC-C3CB6E06B845}"/>
              </a:ext>
            </a:extLst>
          </p:cNvPr>
          <p:cNvGrpSpPr/>
          <p:nvPr/>
        </p:nvGrpSpPr>
        <p:grpSpPr>
          <a:xfrm>
            <a:off x="3674823" y="3688769"/>
            <a:ext cx="390458" cy="412457"/>
            <a:chOff x="5037732" y="2501646"/>
            <a:chExt cx="169421" cy="178966"/>
          </a:xfrm>
          <a:solidFill>
            <a:schemeClr val="tx1">
              <a:alpha val="86000"/>
            </a:schemeClr>
          </a:solidFill>
        </p:grpSpPr>
        <p:sp>
          <p:nvSpPr>
            <p:cNvPr id="91" name="Freeform 16">
              <a:extLst>
                <a:ext uri="{FF2B5EF4-FFF2-40B4-BE49-F238E27FC236}">
                  <a16:creationId xmlns:a16="http://schemas.microsoft.com/office/drawing/2014/main" id="{7576AB79-9C73-224B-8EE0-F92AA056F59F}"/>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2" name="Freeform 17">
              <a:extLst>
                <a:ext uri="{FF2B5EF4-FFF2-40B4-BE49-F238E27FC236}">
                  <a16:creationId xmlns:a16="http://schemas.microsoft.com/office/drawing/2014/main" id="{AB824001-AD9A-4148-943A-B0D39F20957D}"/>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3" name="Group 92">
            <a:extLst>
              <a:ext uri="{FF2B5EF4-FFF2-40B4-BE49-F238E27FC236}">
                <a16:creationId xmlns:a16="http://schemas.microsoft.com/office/drawing/2014/main" id="{5EEEA6E1-1EA1-614E-A76C-C317C5B9C6C3}"/>
              </a:ext>
            </a:extLst>
          </p:cNvPr>
          <p:cNvGrpSpPr/>
          <p:nvPr/>
        </p:nvGrpSpPr>
        <p:grpSpPr>
          <a:xfrm>
            <a:off x="3253097" y="3168076"/>
            <a:ext cx="390458" cy="412457"/>
            <a:chOff x="5037732" y="2501646"/>
            <a:chExt cx="169421" cy="178966"/>
          </a:xfrm>
          <a:solidFill>
            <a:schemeClr val="tx1">
              <a:alpha val="86000"/>
            </a:schemeClr>
          </a:solidFill>
        </p:grpSpPr>
        <p:sp>
          <p:nvSpPr>
            <p:cNvPr id="94" name="Freeform 16">
              <a:extLst>
                <a:ext uri="{FF2B5EF4-FFF2-40B4-BE49-F238E27FC236}">
                  <a16:creationId xmlns:a16="http://schemas.microsoft.com/office/drawing/2014/main" id="{5E0A325A-D064-D442-AFA3-93F2FC15A698}"/>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5" name="Freeform 17">
              <a:extLst>
                <a:ext uri="{FF2B5EF4-FFF2-40B4-BE49-F238E27FC236}">
                  <a16:creationId xmlns:a16="http://schemas.microsoft.com/office/drawing/2014/main" id="{0AA43510-17B4-0C4F-81D2-D82396821709}"/>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6" name="Group 95">
            <a:extLst>
              <a:ext uri="{FF2B5EF4-FFF2-40B4-BE49-F238E27FC236}">
                <a16:creationId xmlns:a16="http://schemas.microsoft.com/office/drawing/2014/main" id="{79C6D695-3152-364D-8ECF-9FC5E8F41BD2}"/>
              </a:ext>
            </a:extLst>
          </p:cNvPr>
          <p:cNvGrpSpPr/>
          <p:nvPr/>
        </p:nvGrpSpPr>
        <p:grpSpPr>
          <a:xfrm>
            <a:off x="3672888" y="2623993"/>
            <a:ext cx="390458" cy="412465"/>
            <a:chOff x="5037832" y="2494736"/>
            <a:chExt cx="169421" cy="178970"/>
          </a:xfrm>
          <a:solidFill>
            <a:schemeClr val="tx1">
              <a:alpha val="86000"/>
            </a:schemeClr>
          </a:solidFill>
        </p:grpSpPr>
        <p:sp>
          <p:nvSpPr>
            <p:cNvPr id="97" name="Freeform 16">
              <a:extLst>
                <a:ext uri="{FF2B5EF4-FFF2-40B4-BE49-F238E27FC236}">
                  <a16:creationId xmlns:a16="http://schemas.microsoft.com/office/drawing/2014/main" id="{041EC63C-3F34-084F-97C4-AB4123B14CB5}"/>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8" name="Freeform 17">
              <a:extLst>
                <a:ext uri="{FF2B5EF4-FFF2-40B4-BE49-F238E27FC236}">
                  <a16:creationId xmlns:a16="http://schemas.microsoft.com/office/drawing/2014/main" id="{890658C8-87C6-F64D-A1B5-B6913751112A}"/>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188048592"/>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138</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
        <p:nvSpPr>
          <p:cNvPr id="32" name="TextBox 31">
            <a:extLst>
              <a:ext uri="{FF2B5EF4-FFF2-40B4-BE49-F238E27FC236}">
                <a16:creationId xmlns:a16="http://schemas.microsoft.com/office/drawing/2014/main" id="{0A3508ED-3965-744A-800E-E9D85C075682}"/>
              </a:ext>
            </a:extLst>
          </p:cNvPr>
          <p:cNvSpPr txBox="1"/>
          <p:nvPr/>
        </p:nvSpPr>
        <p:spPr>
          <a:xfrm>
            <a:off x="177754" y="2126085"/>
            <a:ext cx="2940228" cy="2352054"/>
          </a:xfrm>
          <a:prstGeom prst="rect">
            <a:avLst/>
          </a:prstGeom>
          <a:noFill/>
        </p:spPr>
        <p:txBody>
          <a:bodyPr wrap="none" rtlCol="0">
            <a:spAutoFit/>
          </a:bodyPr>
          <a:lstStyle/>
          <a:p>
            <a:r>
              <a:rPr lang="en-US" sz="4400" dirty="0">
                <a:latin typeface="PT Serif" panose="020A0603040505020204" pitchFamily="18" charset="77"/>
              </a:rPr>
              <a:t>Criteria:</a:t>
            </a:r>
          </a:p>
          <a:p>
            <a:pPr>
              <a:lnSpc>
                <a:spcPct val="200000"/>
              </a:lnSpc>
            </a:pPr>
            <a:r>
              <a:rPr lang="en-US" sz="1800" b="1" dirty="0">
                <a:solidFill>
                  <a:schemeClr val="bg1">
                    <a:lumMod val="50000"/>
                  </a:schemeClr>
                </a:solidFill>
                <a:latin typeface="PT Serif" panose="020A0603040505020204" pitchFamily="18" charset="77"/>
              </a:rPr>
              <a:t>Identical dispositions</a:t>
            </a:r>
          </a:p>
          <a:p>
            <a:pPr>
              <a:lnSpc>
                <a:spcPct val="200000"/>
              </a:lnSpc>
            </a:pPr>
            <a:r>
              <a:rPr lang="en-US" sz="1800" b="1" dirty="0">
                <a:solidFill>
                  <a:schemeClr val="bg1">
                    <a:lumMod val="50000"/>
                  </a:schemeClr>
                </a:solidFill>
                <a:latin typeface="PT Serif" panose="020A0603040505020204" pitchFamily="18" charset="77"/>
              </a:rPr>
              <a:t>Manipulate notifications</a:t>
            </a:r>
          </a:p>
          <a:p>
            <a:pPr>
              <a:lnSpc>
                <a:spcPct val="200000"/>
              </a:lnSpc>
            </a:pPr>
            <a:r>
              <a:rPr lang="en-US" sz="1800" b="1" dirty="0">
                <a:solidFill>
                  <a:schemeClr val="bg1">
                    <a:lumMod val="50000"/>
                  </a:schemeClr>
                </a:solidFill>
                <a:latin typeface="PT Serif" panose="020A0603040505020204" pitchFamily="18" charset="77"/>
              </a:rPr>
              <a:t>Over time</a:t>
            </a:r>
          </a:p>
        </p:txBody>
      </p:sp>
      <p:sp>
        <p:nvSpPr>
          <p:cNvPr id="33" name="TextBox 32">
            <a:extLst>
              <a:ext uri="{FF2B5EF4-FFF2-40B4-BE49-F238E27FC236}">
                <a16:creationId xmlns:a16="http://schemas.microsoft.com/office/drawing/2014/main" id="{6EEE770D-1E4F-1243-8486-71240BAFDE5C}"/>
              </a:ext>
            </a:extLst>
          </p:cNvPr>
          <p:cNvSpPr txBox="1"/>
          <p:nvPr/>
        </p:nvSpPr>
        <p:spPr>
          <a:xfrm>
            <a:off x="6725938" y="3178919"/>
            <a:ext cx="1842171" cy="369332"/>
          </a:xfrm>
          <a:prstGeom prst="rect">
            <a:avLst/>
          </a:prstGeom>
          <a:noFill/>
        </p:spPr>
        <p:txBody>
          <a:bodyPr wrap="none" rtlCol="0">
            <a:spAutoFit/>
          </a:bodyPr>
          <a:lstStyle/>
          <a:p>
            <a:r>
              <a:rPr lang="en-US" sz="1800" dirty="0">
                <a:latin typeface="PT Serif" panose="020A0603040505020204" pitchFamily="18" charset="77"/>
              </a:rPr>
              <a:t>Sustained Help?</a:t>
            </a:r>
          </a:p>
        </p:txBody>
      </p:sp>
      <p:sp>
        <p:nvSpPr>
          <p:cNvPr id="34" name="Right Brace 33">
            <a:extLst>
              <a:ext uri="{FF2B5EF4-FFF2-40B4-BE49-F238E27FC236}">
                <a16:creationId xmlns:a16="http://schemas.microsoft.com/office/drawing/2014/main" id="{C7271688-5FD6-6D40-83D3-7B99EDFE107C}"/>
              </a:ext>
            </a:extLst>
          </p:cNvPr>
          <p:cNvSpPr/>
          <p:nvPr/>
        </p:nvSpPr>
        <p:spPr>
          <a:xfrm>
            <a:off x="6099858" y="2417604"/>
            <a:ext cx="626080" cy="190497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35" name="Picture 34" descr="A picture containing shape&#10;&#10;Description automatically generated">
            <a:extLst>
              <a:ext uri="{FF2B5EF4-FFF2-40B4-BE49-F238E27FC236}">
                <a16:creationId xmlns:a16="http://schemas.microsoft.com/office/drawing/2014/main" id="{D2BDA9D4-2C7F-0842-98F1-52C2DDDC0BF9}"/>
              </a:ext>
            </a:extLst>
          </p:cNvPr>
          <p:cNvPicPr>
            <a:picLocks noChangeAspect="1"/>
          </p:cNvPicPr>
          <p:nvPr/>
        </p:nvPicPr>
        <p:blipFill>
          <a:blip r:embed="rId2"/>
          <a:stretch>
            <a:fillRect/>
          </a:stretch>
        </p:blipFill>
        <p:spPr>
          <a:xfrm>
            <a:off x="4279881" y="3109918"/>
            <a:ext cx="566469" cy="566470"/>
          </a:xfrm>
          <a:prstGeom prst="rect">
            <a:avLst/>
          </a:prstGeom>
        </p:spPr>
      </p:pic>
      <p:pic>
        <p:nvPicPr>
          <p:cNvPr id="36" name="Picture 35" descr="A picture containing shape&#10;&#10;Description automatically generated">
            <a:extLst>
              <a:ext uri="{FF2B5EF4-FFF2-40B4-BE49-F238E27FC236}">
                <a16:creationId xmlns:a16="http://schemas.microsoft.com/office/drawing/2014/main" id="{62D2E504-0C4D-9A4C-87FC-5F8A4E00A20F}"/>
              </a:ext>
            </a:extLst>
          </p:cNvPr>
          <p:cNvPicPr>
            <a:picLocks noChangeAspect="1"/>
          </p:cNvPicPr>
          <p:nvPr/>
        </p:nvPicPr>
        <p:blipFill>
          <a:blip r:embed="rId2"/>
          <a:stretch>
            <a:fillRect/>
          </a:stretch>
        </p:blipFill>
        <p:spPr>
          <a:xfrm>
            <a:off x="4970762" y="2567744"/>
            <a:ext cx="566469" cy="566470"/>
          </a:xfrm>
          <a:prstGeom prst="rect">
            <a:avLst/>
          </a:prstGeom>
        </p:spPr>
      </p:pic>
      <p:pic>
        <p:nvPicPr>
          <p:cNvPr id="37" name="Picture 36" descr="A picture containing shape&#10;&#10;Description automatically generated">
            <a:extLst>
              <a:ext uri="{FF2B5EF4-FFF2-40B4-BE49-F238E27FC236}">
                <a16:creationId xmlns:a16="http://schemas.microsoft.com/office/drawing/2014/main" id="{AF13B6AA-3F67-8C4A-814A-574BBEC0CEC9}"/>
              </a:ext>
            </a:extLst>
          </p:cNvPr>
          <p:cNvPicPr>
            <a:picLocks noChangeAspect="1"/>
          </p:cNvPicPr>
          <p:nvPr/>
        </p:nvPicPr>
        <p:blipFill>
          <a:blip r:embed="rId2"/>
          <a:stretch>
            <a:fillRect/>
          </a:stretch>
        </p:blipFill>
        <p:spPr>
          <a:xfrm>
            <a:off x="4284701" y="2243708"/>
            <a:ext cx="566469" cy="566470"/>
          </a:xfrm>
          <a:prstGeom prst="rect">
            <a:avLst/>
          </a:prstGeom>
        </p:spPr>
      </p:pic>
      <p:pic>
        <p:nvPicPr>
          <p:cNvPr id="47" name="Picture 46" descr="A picture containing shape&#10;&#10;Description automatically generated">
            <a:extLst>
              <a:ext uri="{FF2B5EF4-FFF2-40B4-BE49-F238E27FC236}">
                <a16:creationId xmlns:a16="http://schemas.microsoft.com/office/drawing/2014/main" id="{8A8BFC6D-A736-134B-B4E6-90242DE428D4}"/>
              </a:ext>
            </a:extLst>
          </p:cNvPr>
          <p:cNvPicPr>
            <a:picLocks noChangeAspect="1"/>
          </p:cNvPicPr>
          <p:nvPr/>
        </p:nvPicPr>
        <p:blipFill>
          <a:blip r:embed="rId2"/>
          <a:stretch>
            <a:fillRect/>
          </a:stretch>
        </p:blipFill>
        <p:spPr>
          <a:xfrm>
            <a:off x="5373588" y="3109918"/>
            <a:ext cx="566469" cy="566470"/>
          </a:xfrm>
          <a:prstGeom prst="rect">
            <a:avLst/>
          </a:prstGeom>
        </p:spPr>
      </p:pic>
      <p:pic>
        <p:nvPicPr>
          <p:cNvPr id="51" name="Picture 50" descr="A picture containing shape&#10;&#10;Description automatically generated">
            <a:extLst>
              <a:ext uri="{FF2B5EF4-FFF2-40B4-BE49-F238E27FC236}">
                <a16:creationId xmlns:a16="http://schemas.microsoft.com/office/drawing/2014/main" id="{0909120E-BE60-7F4C-8AD6-FA2787D53316}"/>
              </a:ext>
            </a:extLst>
          </p:cNvPr>
          <p:cNvPicPr>
            <a:picLocks noChangeAspect="1"/>
          </p:cNvPicPr>
          <p:nvPr/>
        </p:nvPicPr>
        <p:blipFill>
          <a:blip r:embed="rId2"/>
          <a:stretch>
            <a:fillRect/>
          </a:stretch>
        </p:blipFill>
        <p:spPr>
          <a:xfrm>
            <a:off x="4970762" y="3652092"/>
            <a:ext cx="566469" cy="566470"/>
          </a:xfrm>
          <a:prstGeom prst="rect">
            <a:avLst/>
          </a:prstGeom>
        </p:spPr>
      </p:pic>
      <p:pic>
        <p:nvPicPr>
          <p:cNvPr id="55" name="Picture 54" descr="A picture containing shape&#10;&#10;Description automatically generated">
            <a:extLst>
              <a:ext uri="{FF2B5EF4-FFF2-40B4-BE49-F238E27FC236}">
                <a16:creationId xmlns:a16="http://schemas.microsoft.com/office/drawing/2014/main" id="{10CF4584-350F-9948-810A-9E90A84C6EB8}"/>
              </a:ext>
            </a:extLst>
          </p:cNvPr>
          <p:cNvPicPr>
            <a:picLocks noChangeAspect="1"/>
          </p:cNvPicPr>
          <p:nvPr/>
        </p:nvPicPr>
        <p:blipFill>
          <a:blip r:embed="rId2"/>
          <a:stretch>
            <a:fillRect/>
          </a:stretch>
        </p:blipFill>
        <p:spPr>
          <a:xfrm>
            <a:off x="4276063" y="3976128"/>
            <a:ext cx="566469" cy="566470"/>
          </a:xfrm>
          <a:prstGeom prst="rect">
            <a:avLst/>
          </a:prstGeom>
        </p:spPr>
      </p:pic>
      <p:pic>
        <p:nvPicPr>
          <p:cNvPr id="59" name="Picture 58" descr="A picture containing shape&#10;&#10;Description automatically generated">
            <a:extLst>
              <a:ext uri="{FF2B5EF4-FFF2-40B4-BE49-F238E27FC236}">
                <a16:creationId xmlns:a16="http://schemas.microsoft.com/office/drawing/2014/main" id="{2A2EE7F4-39C3-4142-9F2F-360351ECAA92}"/>
              </a:ext>
            </a:extLst>
          </p:cNvPr>
          <p:cNvPicPr>
            <a:picLocks noChangeAspect="1"/>
          </p:cNvPicPr>
          <p:nvPr/>
        </p:nvPicPr>
        <p:blipFill>
          <a:blip r:embed="rId2"/>
          <a:stretch>
            <a:fillRect/>
          </a:stretch>
        </p:blipFill>
        <p:spPr>
          <a:xfrm>
            <a:off x="3589479" y="3634496"/>
            <a:ext cx="566469" cy="566470"/>
          </a:xfrm>
          <a:prstGeom prst="rect">
            <a:avLst/>
          </a:prstGeom>
        </p:spPr>
      </p:pic>
      <p:pic>
        <p:nvPicPr>
          <p:cNvPr id="63" name="Picture 62" descr="A picture containing shape&#10;&#10;Description automatically generated">
            <a:extLst>
              <a:ext uri="{FF2B5EF4-FFF2-40B4-BE49-F238E27FC236}">
                <a16:creationId xmlns:a16="http://schemas.microsoft.com/office/drawing/2014/main" id="{6CC8362E-3B53-8F40-8CD9-E7247539432F}"/>
              </a:ext>
            </a:extLst>
          </p:cNvPr>
          <p:cNvPicPr>
            <a:picLocks noChangeAspect="1"/>
          </p:cNvPicPr>
          <p:nvPr/>
        </p:nvPicPr>
        <p:blipFill>
          <a:blip r:embed="rId2"/>
          <a:stretch>
            <a:fillRect/>
          </a:stretch>
        </p:blipFill>
        <p:spPr>
          <a:xfrm>
            <a:off x="3167753" y="3113803"/>
            <a:ext cx="566469" cy="566470"/>
          </a:xfrm>
          <a:prstGeom prst="rect">
            <a:avLst/>
          </a:prstGeom>
        </p:spPr>
      </p:pic>
      <p:pic>
        <p:nvPicPr>
          <p:cNvPr id="67" name="Picture 66" descr="A picture containing shape&#10;&#10;Description automatically generated">
            <a:extLst>
              <a:ext uri="{FF2B5EF4-FFF2-40B4-BE49-F238E27FC236}">
                <a16:creationId xmlns:a16="http://schemas.microsoft.com/office/drawing/2014/main" id="{A8E8E091-96A3-1F44-B6BF-0AC825083F97}"/>
              </a:ext>
            </a:extLst>
          </p:cNvPr>
          <p:cNvPicPr>
            <a:picLocks noChangeAspect="1"/>
          </p:cNvPicPr>
          <p:nvPr/>
        </p:nvPicPr>
        <p:blipFill>
          <a:blip r:embed="rId2"/>
          <a:stretch>
            <a:fillRect/>
          </a:stretch>
        </p:blipFill>
        <p:spPr>
          <a:xfrm>
            <a:off x="3583677" y="2561600"/>
            <a:ext cx="566469" cy="566470"/>
          </a:xfrm>
          <a:prstGeom prst="rect">
            <a:avLst/>
          </a:prstGeom>
        </p:spPr>
      </p:pic>
      <p:grpSp>
        <p:nvGrpSpPr>
          <p:cNvPr id="71" name="Group 70">
            <a:extLst>
              <a:ext uri="{FF2B5EF4-FFF2-40B4-BE49-F238E27FC236}">
                <a16:creationId xmlns:a16="http://schemas.microsoft.com/office/drawing/2014/main" id="{C8AB268B-15DD-4044-802E-CDFD53AA97F3}"/>
              </a:ext>
            </a:extLst>
          </p:cNvPr>
          <p:cNvGrpSpPr/>
          <p:nvPr/>
        </p:nvGrpSpPr>
        <p:grpSpPr>
          <a:xfrm>
            <a:off x="4370049" y="3147365"/>
            <a:ext cx="390458" cy="412457"/>
            <a:chOff x="5040056" y="2500464"/>
            <a:chExt cx="169421" cy="178966"/>
          </a:xfrm>
        </p:grpSpPr>
        <p:sp>
          <p:nvSpPr>
            <p:cNvPr id="73" name="Freeform 16">
              <a:extLst>
                <a:ext uri="{FF2B5EF4-FFF2-40B4-BE49-F238E27FC236}">
                  <a16:creationId xmlns:a16="http://schemas.microsoft.com/office/drawing/2014/main" id="{04AF32F5-CA22-D24C-BC6B-CB746B9A0C7A}"/>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4" name="Freeform 17">
              <a:extLst>
                <a:ext uri="{FF2B5EF4-FFF2-40B4-BE49-F238E27FC236}">
                  <a16:creationId xmlns:a16="http://schemas.microsoft.com/office/drawing/2014/main" id="{C9162B0C-96B3-8941-8C70-026B5F0B9F04}"/>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5" name="Group 74">
            <a:extLst>
              <a:ext uri="{FF2B5EF4-FFF2-40B4-BE49-F238E27FC236}">
                <a16:creationId xmlns:a16="http://schemas.microsoft.com/office/drawing/2014/main" id="{435D4639-B47E-AD43-B5E7-72FA8D7A8AA6}"/>
              </a:ext>
            </a:extLst>
          </p:cNvPr>
          <p:cNvGrpSpPr/>
          <p:nvPr/>
        </p:nvGrpSpPr>
        <p:grpSpPr>
          <a:xfrm>
            <a:off x="4370045" y="2297981"/>
            <a:ext cx="390458" cy="412457"/>
            <a:chOff x="5037732" y="2501646"/>
            <a:chExt cx="169421" cy="178966"/>
          </a:xfrm>
          <a:solidFill>
            <a:schemeClr val="tx1">
              <a:alpha val="86000"/>
            </a:schemeClr>
          </a:solidFill>
        </p:grpSpPr>
        <p:sp>
          <p:nvSpPr>
            <p:cNvPr id="76" name="Freeform 16">
              <a:extLst>
                <a:ext uri="{FF2B5EF4-FFF2-40B4-BE49-F238E27FC236}">
                  <a16:creationId xmlns:a16="http://schemas.microsoft.com/office/drawing/2014/main" id="{CC7698A9-39CA-804C-B27A-0DBE8C93233E}"/>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7" name="Freeform 17">
              <a:extLst>
                <a:ext uri="{FF2B5EF4-FFF2-40B4-BE49-F238E27FC236}">
                  <a16:creationId xmlns:a16="http://schemas.microsoft.com/office/drawing/2014/main" id="{F0C0D983-C2CD-C148-BD01-487C113E2A34}"/>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8" name="Group 77">
            <a:extLst>
              <a:ext uri="{FF2B5EF4-FFF2-40B4-BE49-F238E27FC236}">
                <a16:creationId xmlns:a16="http://schemas.microsoft.com/office/drawing/2014/main" id="{8C7DAC58-4C93-F24B-9D38-F0D68DBC7BF9}"/>
              </a:ext>
            </a:extLst>
          </p:cNvPr>
          <p:cNvGrpSpPr/>
          <p:nvPr/>
        </p:nvGrpSpPr>
        <p:grpSpPr>
          <a:xfrm>
            <a:off x="5063273" y="2636745"/>
            <a:ext cx="390458" cy="412461"/>
            <a:chOff x="5039264" y="2497600"/>
            <a:chExt cx="169421" cy="178968"/>
          </a:xfrm>
          <a:solidFill>
            <a:schemeClr val="tx1">
              <a:alpha val="86000"/>
            </a:schemeClr>
          </a:solidFill>
        </p:grpSpPr>
        <p:sp>
          <p:nvSpPr>
            <p:cNvPr id="79" name="Freeform 16">
              <a:extLst>
                <a:ext uri="{FF2B5EF4-FFF2-40B4-BE49-F238E27FC236}">
                  <a16:creationId xmlns:a16="http://schemas.microsoft.com/office/drawing/2014/main" id="{D984FB6D-76DB-434B-BEEB-731897E32814}"/>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0" name="Freeform 17">
              <a:extLst>
                <a:ext uri="{FF2B5EF4-FFF2-40B4-BE49-F238E27FC236}">
                  <a16:creationId xmlns:a16="http://schemas.microsoft.com/office/drawing/2014/main" id="{1AF23686-3A8C-A74A-AF81-127E32E62D83}"/>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1" name="Group 80">
            <a:extLst>
              <a:ext uri="{FF2B5EF4-FFF2-40B4-BE49-F238E27FC236}">
                <a16:creationId xmlns:a16="http://schemas.microsoft.com/office/drawing/2014/main" id="{736B7B09-FEC6-004E-88E4-7863AA676D08}"/>
              </a:ext>
            </a:extLst>
          </p:cNvPr>
          <p:cNvGrpSpPr/>
          <p:nvPr/>
        </p:nvGrpSpPr>
        <p:grpSpPr>
          <a:xfrm>
            <a:off x="5466099" y="3178919"/>
            <a:ext cx="390458" cy="412461"/>
            <a:chOff x="5039264" y="2497600"/>
            <a:chExt cx="169421" cy="178968"/>
          </a:xfrm>
          <a:solidFill>
            <a:schemeClr val="tx1">
              <a:alpha val="86000"/>
            </a:schemeClr>
          </a:solidFill>
        </p:grpSpPr>
        <p:sp>
          <p:nvSpPr>
            <p:cNvPr id="82" name="Freeform 16">
              <a:extLst>
                <a:ext uri="{FF2B5EF4-FFF2-40B4-BE49-F238E27FC236}">
                  <a16:creationId xmlns:a16="http://schemas.microsoft.com/office/drawing/2014/main" id="{4DE9A120-F08A-B642-870E-E7A377D4903C}"/>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3" name="Freeform 17">
              <a:extLst>
                <a:ext uri="{FF2B5EF4-FFF2-40B4-BE49-F238E27FC236}">
                  <a16:creationId xmlns:a16="http://schemas.microsoft.com/office/drawing/2014/main" id="{C7A1FD52-B4E7-964D-857D-4D9E2531BCAF}"/>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4" name="Group 83">
            <a:extLst>
              <a:ext uri="{FF2B5EF4-FFF2-40B4-BE49-F238E27FC236}">
                <a16:creationId xmlns:a16="http://schemas.microsoft.com/office/drawing/2014/main" id="{52684BEA-1AF3-4545-80BC-2061B933956D}"/>
              </a:ext>
            </a:extLst>
          </p:cNvPr>
          <p:cNvGrpSpPr/>
          <p:nvPr/>
        </p:nvGrpSpPr>
        <p:grpSpPr>
          <a:xfrm>
            <a:off x="5059973" y="3721093"/>
            <a:ext cx="390458" cy="412461"/>
            <a:chOff x="5037832" y="2497600"/>
            <a:chExt cx="169421" cy="178968"/>
          </a:xfrm>
          <a:solidFill>
            <a:schemeClr val="tx1">
              <a:alpha val="86000"/>
            </a:schemeClr>
          </a:solidFill>
        </p:grpSpPr>
        <p:sp>
          <p:nvSpPr>
            <p:cNvPr id="85" name="Freeform 16">
              <a:extLst>
                <a:ext uri="{FF2B5EF4-FFF2-40B4-BE49-F238E27FC236}">
                  <a16:creationId xmlns:a16="http://schemas.microsoft.com/office/drawing/2014/main" id="{87095A86-C809-3F40-A62A-AE1706E2849D}"/>
                </a:ext>
              </a:extLst>
            </p:cNvPr>
            <p:cNvSpPr>
              <a:spLocks/>
            </p:cNvSpPr>
            <p:nvPr/>
          </p:nvSpPr>
          <p:spPr bwMode="auto">
            <a:xfrm>
              <a:off x="5081976"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6" name="Freeform 17">
              <a:extLst>
                <a:ext uri="{FF2B5EF4-FFF2-40B4-BE49-F238E27FC236}">
                  <a16:creationId xmlns:a16="http://schemas.microsoft.com/office/drawing/2014/main" id="{9BEED9F2-B4C7-F441-9B5E-2B46FE07BF5F}"/>
                </a:ext>
              </a:extLst>
            </p:cNvPr>
            <p:cNvSpPr>
              <a:spLocks/>
            </p:cNvSpPr>
            <p:nvPr/>
          </p:nvSpPr>
          <p:spPr bwMode="auto">
            <a:xfrm>
              <a:off x="5037832"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7" name="Group 86">
            <a:extLst>
              <a:ext uri="{FF2B5EF4-FFF2-40B4-BE49-F238E27FC236}">
                <a16:creationId xmlns:a16="http://schemas.microsoft.com/office/drawing/2014/main" id="{8A4D1B90-2EAC-1443-93AA-9E3740B6ADD9}"/>
              </a:ext>
            </a:extLst>
          </p:cNvPr>
          <p:cNvGrpSpPr/>
          <p:nvPr/>
        </p:nvGrpSpPr>
        <p:grpSpPr>
          <a:xfrm>
            <a:off x="4361407" y="4030401"/>
            <a:ext cx="390458" cy="412457"/>
            <a:chOff x="5037732" y="2501646"/>
            <a:chExt cx="169421" cy="178966"/>
          </a:xfrm>
          <a:solidFill>
            <a:schemeClr val="tx1">
              <a:alpha val="86000"/>
            </a:schemeClr>
          </a:solidFill>
        </p:grpSpPr>
        <p:sp>
          <p:nvSpPr>
            <p:cNvPr id="88" name="Freeform 16">
              <a:extLst>
                <a:ext uri="{FF2B5EF4-FFF2-40B4-BE49-F238E27FC236}">
                  <a16:creationId xmlns:a16="http://schemas.microsoft.com/office/drawing/2014/main" id="{ABE130D3-756B-FF4E-91A2-48D8F981BC96}"/>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9" name="Freeform 17">
              <a:extLst>
                <a:ext uri="{FF2B5EF4-FFF2-40B4-BE49-F238E27FC236}">
                  <a16:creationId xmlns:a16="http://schemas.microsoft.com/office/drawing/2014/main" id="{57A6F3A7-D2AE-464D-A831-45FF6B8324C3}"/>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0" name="Group 89">
            <a:extLst>
              <a:ext uri="{FF2B5EF4-FFF2-40B4-BE49-F238E27FC236}">
                <a16:creationId xmlns:a16="http://schemas.microsoft.com/office/drawing/2014/main" id="{5F6D4D20-7ABE-E64A-A736-C41F6FF1607E}"/>
              </a:ext>
            </a:extLst>
          </p:cNvPr>
          <p:cNvGrpSpPr/>
          <p:nvPr/>
        </p:nvGrpSpPr>
        <p:grpSpPr>
          <a:xfrm>
            <a:off x="3674823" y="3688769"/>
            <a:ext cx="390458" cy="412457"/>
            <a:chOff x="5037732" y="2501646"/>
            <a:chExt cx="169421" cy="178966"/>
          </a:xfrm>
          <a:solidFill>
            <a:schemeClr val="tx1">
              <a:alpha val="86000"/>
            </a:schemeClr>
          </a:solidFill>
        </p:grpSpPr>
        <p:sp>
          <p:nvSpPr>
            <p:cNvPr id="91" name="Freeform 16">
              <a:extLst>
                <a:ext uri="{FF2B5EF4-FFF2-40B4-BE49-F238E27FC236}">
                  <a16:creationId xmlns:a16="http://schemas.microsoft.com/office/drawing/2014/main" id="{EDD9996B-020A-F442-9D7F-B7A124F033BF}"/>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2" name="Freeform 17">
              <a:extLst>
                <a:ext uri="{FF2B5EF4-FFF2-40B4-BE49-F238E27FC236}">
                  <a16:creationId xmlns:a16="http://schemas.microsoft.com/office/drawing/2014/main" id="{D1A1D4DF-74AA-B84D-9DF3-B0830A0B3EAE}"/>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3" name="Group 92">
            <a:extLst>
              <a:ext uri="{FF2B5EF4-FFF2-40B4-BE49-F238E27FC236}">
                <a16:creationId xmlns:a16="http://schemas.microsoft.com/office/drawing/2014/main" id="{232B5908-8A87-9A4F-8CD5-2B0C202D7E9A}"/>
              </a:ext>
            </a:extLst>
          </p:cNvPr>
          <p:cNvGrpSpPr/>
          <p:nvPr/>
        </p:nvGrpSpPr>
        <p:grpSpPr>
          <a:xfrm>
            <a:off x="3253097" y="3168076"/>
            <a:ext cx="390458" cy="412457"/>
            <a:chOff x="5037732" y="2501646"/>
            <a:chExt cx="169421" cy="178966"/>
          </a:xfrm>
          <a:solidFill>
            <a:schemeClr val="tx1">
              <a:alpha val="86000"/>
            </a:schemeClr>
          </a:solidFill>
        </p:grpSpPr>
        <p:sp>
          <p:nvSpPr>
            <p:cNvPr id="94" name="Freeform 16">
              <a:extLst>
                <a:ext uri="{FF2B5EF4-FFF2-40B4-BE49-F238E27FC236}">
                  <a16:creationId xmlns:a16="http://schemas.microsoft.com/office/drawing/2014/main" id="{9C81D516-BA70-A44A-9C2D-16EBB38AACF6}"/>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5" name="Freeform 17">
              <a:extLst>
                <a:ext uri="{FF2B5EF4-FFF2-40B4-BE49-F238E27FC236}">
                  <a16:creationId xmlns:a16="http://schemas.microsoft.com/office/drawing/2014/main" id="{9379E721-E37E-6345-ACB5-97BA51037B9C}"/>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96" name="Group 95">
            <a:extLst>
              <a:ext uri="{FF2B5EF4-FFF2-40B4-BE49-F238E27FC236}">
                <a16:creationId xmlns:a16="http://schemas.microsoft.com/office/drawing/2014/main" id="{07DF06F6-BEA1-274C-98FC-471BDAEA2003}"/>
              </a:ext>
            </a:extLst>
          </p:cNvPr>
          <p:cNvGrpSpPr/>
          <p:nvPr/>
        </p:nvGrpSpPr>
        <p:grpSpPr>
          <a:xfrm>
            <a:off x="3672888" y="2623993"/>
            <a:ext cx="390458" cy="412465"/>
            <a:chOff x="5037832" y="2494736"/>
            <a:chExt cx="169421" cy="178970"/>
          </a:xfrm>
          <a:solidFill>
            <a:schemeClr val="tx1">
              <a:alpha val="86000"/>
            </a:schemeClr>
          </a:solidFill>
        </p:grpSpPr>
        <p:sp>
          <p:nvSpPr>
            <p:cNvPr id="97" name="Freeform 16">
              <a:extLst>
                <a:ext uri="{FF2B5EF4-FFF2-40B4-BE49-F238E27FC236}">
                  <a16:creationId xmlns:a16="http://schemas.microsoft.com/office/drawing/2014/main" id="{77985D70-136D-024E-BF38-1856E3159D00}"/>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8" name="Freeform 17">
              <a:extLst>
                <a:ext uri="{FF2B5EF4-FFF2-40B4-BE49-F238E27FC236}">
                  <a16:creationId xmlns:a16="http://schemas.microsoft.com/office/drawing/2014/main" id="{27DEC44E-F08E-DF4C-8136-82D06D68DEB0}"/>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774630766"/>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139</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
        <p:nvSpPr>
          <p:cNvPr id="32" name="TextBox 31">
            <a:extLst>
              <a:ext uri="{FF2B5EF4-FFF2-40B4-BE49-F238E27FC236}">
                <a16:creationId xmlns:a16="http://schemas.microsoft.com/office/drawing/2014/main" id="{0A3508ED-3965-744A-800E-E9D85C075682}"/>
              </a:ext>
            </a:extLst>
          </p:cNvPr>
          <p:cNvSpPr txBox="1"/>
          <p:nvPr/>
        </p:nvSpPr>
        <p:spPr>
          <a:xfrm>
            <a:off x="177754" y="2126085"/>
            <a:ext cx="2940228" cy="2352054"/>
          </a:xfrm>
          <a:prstGeom prst="rect">
            <a:avLst/>
          </a:prstGeom>
          <a:noFill/>
        </p:spPr>
        <p:txBody>
          <a:bodyPr wrap="none" rtlCol="0">
            <a:spAutoFit/>
          </a:bodyPr>
          <a:lstStyle/>
          <a:p>
            <a:r>
              <a:rPr lang="en-US" sz="4400" dirty="0">
                <a:latin typeface="PT Serif" panose="020A0603040505020204" pitchFamily="18" charset="77"/>
              </a:rPr>
              <a:t>Criteria:</a:t>
            </a:r>
          </a:p>
          <a:p>
            <a:pPr>
              <a:lnSpc>
                <a:spcPct val="200000"/>
              </a:lnSpc>
            </a:pPr>
            <a:r>
              <a:rPr lang="en-US" sz="1800" b="1" dirty="0">
                <a:solidFill>
                  <a:schemeClr val="bg1">
                    <a:lumMod val="50000"/>
                  </a:schemeClr>
                </a:solidFill>
                <a:latin typeface="PT Serif" panose="020A0603040505020204" pitchFamily="18" charset="77"/>
              </a:rPr>
              <a:t>Identical dispositions</a:t>
            </a:r>
          </a:p>
          <a:p>
            <a:pPr>
              <a:lnSpc>
                <a:spcPct val="200000"/>
              </a:lnSpc>
            </a:pPr>
            <a:r>
              <a:rPr lang="en-US" sz="1800" b="1" dirty="0">
                <a:solidFill>
                  <a:schemeClr val="bg1">
                    <a:lumMod val="50000"/>
                  </a:schemeClr>
                </a:solidFill>
                <a:latin typeface="PT Serif" panose="020A0603040505020204" pitchFamily="18" charset="77"/>
              </a:rPr>
              <a:t>Manipulate notifications</a:t>
            </a:r>
          </a:p>
          <a:p>
            <a:pPr>
              <a:lnSpc>
                <a:spcPct val="200000"/>
              </a:lnSpc>
            </a:pPr>
            <a:r>
              <a:rPr lang="en-US" sz="1800" b="1" dirty="0">
                <a:solidFill>
                  <a:schemeClr val="bg1">
                    <a:lumMod val="50000"/>
                  </a:schemeClr>
                </a:solidFill>
                <a:latin typeface="PT Serif" panose="020A0603040505020204" pitchFamily="18" charset="77"/>
              </a:rPr>
              <a:t>Over time</a:t>
            </a:r>
          </a:p>
        </p:txBody>
      </p:sp>
      <p:sp>
        <p:nvSpPr>
          <p:cNvPr id="33" name="TextBox 32">
            <a:extLst>
              <a:ext uri="{FF2B5EF4-FFF2-40B4-BE49-F238E27FC236}">
                <a16:creationId xmlns:a16="http://schemas.microsoft.com/office/drawing/2014/main" id="{354E71D4-F26F-1A49-BCBB-2D5F3B2B7E7A}"/>
              </a:ext>
            </a:extLst>
          </p:cNvPr>
          <p:cNvSpPr txBox="1"/>
          <p:nvPr/>
        </p:nvSpPr>
        <p:spPr>
          <a:xfrm>
            <a:off x="3115970" y="2804604"/>
            <a:ext cx="420308" cy="1673535"/>
          </a:xfrm>
          <a:prstGeom prst="rect">
            <a:avLst/>
          </a:prstGeom>
          <a:noFill/>
        </p:spPr>
        <p:txBody>
          <a:bodyPr wrap="none" rtlCol="0">
            <a:spAutoFit/>
          </a:bodyPr>
          <a:lstStyle/>
          <a:p>
            <a:pPr>
              <a:lnSpc>
                <a:spcPct val="200000"/>
              </a:lnSpc>
            </a:pPr>
            <a:r>
              <a:rPr lang="en-US" sz="1800" b="1" dirty="0">
                <a:solidFill>
                  <a:schemeClr val="bg1">
                    <a:lumMod val="50000"/>
                  </a:schemeClr>
                </a:solidFill>
                <a:latin typeface="PT Serif" panose="020A0603040505020204" pitchFamily="18" charset="77"/>
              </a:rPr>
              <a:t>✓</a:t>
            </a:r>
          </a:p>
          <a:p>
            <a:pPr>
              <a:lnSpc>
                <a:spcPct val="200000"/>
              </a:lnSpc>
            </a:pPr>
            <a:r>
              <a:rPr lang="en-US" sz="1800" b="1" dirty="0">
                <a:solidFill>
                  <a:schemeClr val="bg1">
                    <a:lumMod val="50000"/>
                  </a:schemeClr>
                </a:solidFill>
                <a:latin typeface="PT Serif" panose="020A0603040505020204" pitchFamily="18" charset="77"/>
              </a:rPr>
              <a:t>✓ </a:t>
            </a:r>
          </a:p>
          <a:p>
            <a:pPr>
              <a:lnSpc>
                <a:spcPct val="200000"/>
              </a:lnSpc>
            </a:pPr>
            <a:r>
              <a:rPr lang="en-US" sz="1800" b="1" dirty="0">
                <a:solidFill>
                  <a:schemeClr val="bg1">
                    <a:lumMod val="50000"/>
                  </a:schemeClr>
                </a:solidFill>
                <a:latin typeface="PT Serif" panose="020A0603040505020204" pitchFamily="18" charset="77"/>
              </a:rPr>
              <a:t>✓</a:t>
            </a:r>
          </a:p>
        </p:txBody>
      </p:sp>
      <p:sp>
        <p:nvSpPr>
          <p:cNvPr id="4" name="TextBox 3">
            <a:extLst>
              <a:ext uri="{FF2B5EF4-FFF2-40B4-BE49-F238E27FC236}">
                <a16:creationId xmlns:a16="http://schemas.microsoft.com/office/drawing/2014/main" id="{DDF9392B-B48D-CE4A-84FD-79FF28796B75}"/>
              </a:ext>
            </a:extLst>
          </p:cNvPr>
          <p:cNvSpPr txBox="1"/>
          <p:nvPr/>
        </p:nvSpPr>
        <p:spPr>
          <a:xfrm>
            <a:off x="3672124" y="1671601"/>
            <a:ext cx="5495415" cy="3939540"/>
          </a:xfrm>
          <a:prstGeom prst="rect">
            <a:avLst/>
          </a:prstGeom>
          <a:noFill/>
        </p:spPr>
        <p:txBody>
          <a:bodyPr wrap="none" rtlCol="0">
            <a:spAutoFit/>
          </a:bodyPr>
          <a:lstStyle/>
          <a:p>
            <a:r>
              <a:rPr lang="en-US" sz="25000" dirty="0">
                <a:latin typeface="Savoye LET Plain:1.0" pitchFamily="2" charset="0"/>
                <a:cs typeface="Aharoni" panose="02010803020104030203" pitchFamily="2" charset="-79"/>
              </a:rPr>
              <a:t>C</a:t>
            </a:r>
            <a:r>
              <a:rPr lang="en-US" sz="2800" dirty="0">
                <a:latin typeface="PT Serif" panose="020A0603040505020204" pitchFamily="18" charset="77"/>
                <a:cs typeface="Aharoni" panose="02010803020104030203" pitchFamily="2" charset="-79"/>
              </a:rPr>
              <a:t>omputational Modeling</a:t>
            </a:r>
            <a:endParaRPr lang="en-US" sz="2800" dirty="0">
              <a:latin typeface="Savoye LET Plain:1.0" pitchFamily="2" charset="0"/>
              <a:cs typeface="Aharoni" panose="02010803020104030203" pitchFamily="2" charset="-79"/>
            </a:endParaRPr>
          </a:p>
        </p:txBody>
      </p:sp>
    </p:spTree>
    <p:extLst>
      <p:ext uri="{BB962C8B-B14F-4D97-AF65-F5344CB8AC3E}">
        <p14:creationId xmlns:p14="http://schemas.microsoft.com/office/powerpoint/2010/main" val="26511993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a:t>
            </a:fld>
            <a:endParaRPr dirty="0"/>
          </a:p>
        </p:txBody>
      </p:sp>
      <p:sp>
        <p:nvSpPr>
          <p:cNvPr id="3" name="TextBox 2">
            <a:extLst>
              <a:ext uri="{FF2B5EF4-FFF2-40B4-BE49-F238E27FC236}">
                <a16:creationId xmlns:a16="http://schemas.microsoft.com/office/drawing/2014/main" id="{F2A8B103-747D-744C-89F2-1CE63C0C53C4}"/>
              </a:ext>
            </a:extLst>
          </p:cNvPr>
          <p:cNvSpPr txBox="1"/>
          <p:nvPr/>
        </p:nvSpPr>
        <p:spPr>
          <a:xfrm>
            <a:off x="146448" y="1933289"/>
            <a:ext cx="2980303" cy="276999"/>
          </a:xfrm>
          <a:prstGeom prst="rect">
            <a:avLst/>
          </a:prstGeom>
          <a:noFill/>
        </p:spPr>
        <p:txBody>
          <a:bodyPr wrap="none" rtlCol="0">
            <a:spAutoFit/>
          </a:bodyPr>
          <a:lstStyle/>
          <a:p>
            <a:r>
              <a:rPr lang="en-US" sz="1200" dirty="0">
                <a:latin typeface="PT Serif" panose="020A0603040505020204" pitchFamily="18" charset="77"/>
              </a:rPr>
              <a:t>“Mitigates concerns of reverse causality”</a:t>
            </a:r>
          </a:p>
        </p:txBody>
      </p:sp>
      <p:sp>
        <p:nvSpPr>
          <p:cNvPr id="7" name="TextBox 6">
            <a:extLst>
              <a:ext uri="{FF2B5EF4-FFF2-40B4-BE49-F238E27FC236}">
                <a16:creationId xmlns:a16="http://schemas.microsoft.com/office/drawing/2014/main" id="{7E6FC292-7126-B844-BD4C-E578FBAD45AD}"/>
              </a:ext>
            </a:extLst>
          </p:cNvPr>
          <p:cNvSpPr txBox="1"/>
          <p:nvPr/>
        </p:nvSpPr>
        <p:spPr>
          <a:xfrm>
            <a:off x="598496" y="2289516"/>
            <a:ext cx="2076209" cy="276999"/>
          </a:xfrm>
          <a:prstGeom prst="rect">
            <a:avLst/>
          </a:prstGeom>
          <a:noFill/>
        </p:spPr>
        <p:txBody>
          <a:bodyPr wrap="none" rtlCol="0">
            <a:spAutoFit/>
          </a:bodyPr>
          <a:lstStyle/>
          <a:p>
            <a:r>
              <a:rPr lang="en-US" sz="1200" dirty="0">
                <a:latin typeface="PT Serif" panose="020A0603040505020204" pitchFamily="18" charset="77"/>
              </a:rPr>
              <a:t>“Increases causal certainty”</a:t>
            </a:r>
          </a:p>
        </p:txBody>
      </p:sp>
      <p:sp>
        <p:nvSpPr>
          <p:cNvPr id="17" name="Oval 16">
            <a:extLst>
              <a:ext uri="{FF2B5EF4-FFF2-40B4-BE49-F238E27FC236}">
                <a16:creationId xmlns:a16="http://schemas.microsoft.com/office/drawing/2014/main" id="{7D44DAD6-5585-5A44-A720-BBE349EDDF3B}"/>
              </a:ext>
            </a:extLst>
          </p:cNvPr>
          <p:cNvSpPr/>
          <p:nvPr/>
        </p:nvSpPr>
        <p:spPr>
          <a:xfrm>
            <a:off x="3154420" y="2173832"/>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Dynamics</a:t>
            </a:r>
          </a:p>
        </p:txBody>
      </p:sp>
      <p:sp>
        <p:nvSpPr>
          <p:cNvPr id="25" name="Rectangle 24">
            <a:extLst>
              <a:ext uri="{FF2B5EF4-FFF2-40B4-BE49-F238E27FC236}">
                <a16:creationId xmlns:a16="http://schemas.microsoft.com/office/drawing/2014/main" id="{BD33D1C0-AD93-1944-BE67-66D63C465DA9}"/>
              </a:ext>
            </a:extLst>
          </p:cNvPr>
          <p:cNvSpPr/>
          <p:nvPr/>
        </p:nvSpPr>
        <p:spPr>
          <a:xfrm>
            <a:off x="6205473" y="2461632"/>
            <a:ext cx="2579877" cy="584775"/>
          </a:xfrm>
          <a:prstGeom prst="rect">
            <a:avLst/>
          </a:prstGeom>
        </p:spPr>
        <p:txBody>
          <a:bodyPr wrap="square">
            <a:spAutoFit/>
          </a:bodyPr>
          <a:lstStyle/>
          <a:p>
            <a:r>
              <a:rPr lang="en-US" sz="800" dirty="0">
                <a:solidFill>
                  <a:schemeClr val="tx1">
                    <a:lumMod val="50000"/>
                    <a:lumOff val="50000"/>
                  </a:schemeClr>
                </a:solidFill>
                <a:latin typeface="PT Serif" panose="020A0603040505020204" pitchFamily="18" charset="77"/>
              </a:rPr>
              <a:t>Xu, R., DeShon, R. P., &amp; Dishop, C. R. (2020). Challenges and opportunities in the estimation of dynamic models. </a:t>
            </a:r>
            <a:r>
              <a:rPr lang="en-US" sz="800" i="1" dirty="0">
                <a:latin typeface="PT Serif" panose="020A0603040505020204" pitchFamily="18" charset="77"/>
              </a:rPr>
              <a:t>Organizational Research Methods</a:t>
            </a:r>
            <a:r>
              <a:rPr lang="en-US" sz="800" dirty="0">
                <a:latin typeface="PT Serif" panose="020A0603040505020204" pitchFamily="18" charset="77"/>
              </a:rPr>
              <a:t>, </a:t>
            </a:r>
            <a:r>
              <a:rPr lang="en-US" sz="800" i="1" dirty="0">
                <a:solidFill>
                  <a:schemeClr val="tx1">
                    <a:lumMod val="50000"/>
                    <a:lumOff val="50000"/>
                  </a:schemeClr>
                </a:solidFill>
                <a:latin typeface="PT Serif" panose="020A0603040505020204" pitchFamily="18" charset="77"/>
              </a:rPr>
              <a:t>23</a:t>
            </a:r>
            <a:r>
              <a:rPr lang="en-US" sz="800" dirty="0">
                <a:solidFill>
                  <a:schemeClr val="tx1">
                    <a:lumMod val="50000"/>
                    <a:lumOff val="50000"/>
                  </a:schemeClr>
                </a:solidFill>
                <a:latin typeface="PT Serif" panose="020A0603040505020204" pitchFamily="18" charset="77"/>
              </a:rPr>
              <a:t>(4), 595-619.</a:t>
            </a:r>
          </a:p>
        </p:txBody>
      </p:sp>
      <p:sp>
        <p:nvSpPr>
          <p:cNvPr id="26" name="Rectangle 25">
            <a:extLst>
              <a:ext uri="{FF2B5EF4-FFF2-40B4-BE49-F238E27FC236}">
                <a16:creationId xmlns:a16="http://schemas.microsoft.com/office/drawing/2014/main" id="{33CA2970-029E-B447-BA35-73AC80E64C76}"/>
              </a:ext>
            </a:extLst>
          </p:cNvPr>
          <p:cNvSpPr/>
          <p:nvPr/>
        </p:nvSpPr>
        <p:spPr>
          <a:xfrm>
            <a:off x="6205473" y="885646"/>
            <a:ext cx="2579877" cy="584775"/>
          </a:xfrm>
          <a:prstGeom prst="rect">
            <a:avLst/>
          </a:prstGeom>
        </p:spPr>
        <p:txBody>
          <a:bodyPr wrap="square">
            <a:spAutoFit/>
          </a:bodyPr>
          <a:lstStyle/>
          <a:p>
            <a:r>
              <a:rPr lang="en-US" sz="800" dirty="0">
                <a:solidFill>
                  <a:schemeClr val="tx1">
                    <a:lumMod val="50000"/>
                    <a:lumOff val="50000"/>
                  </a:schemeClr>
                </a:solidFill>
                <a:latin typeface="PT Serif" panose="020A0603040505020204" pitchFamily="18" charset="77"/>
              </a:rPr>
              <a:t>Dishop, C. R., &amp; DeShon, R. P. (In Press). A. tutorial on Bollen and Brand’s approach to modeling dynamics while attending to dynamic panel bias.</a:t>
            </a:r>
            <a:r>
              <a:rPr lang="en-US" sz="800" dirty="0">
                <a:latin typeface="PT Serif" panose="020A0603040505020204" pitchFamily="18" charset="77"/>
              </a:rPr>
              <a:t> </a:t>
            </a:r>
            <a:r>
              <a:rPr lang="en-US" sz="800" i="1" dirty="0">
                <a:latin typeface="PT Serif" panose="020A0603040505020204" pitchFamily="18" charset="77"/>
              </a:rPr>
              <a:t>Psychological Methods. </a:t>
            </a:r>
            <a:endParaRPr lang="en-US" sz="800" dirty="0">
              <a:latin typeface="PT Serif" panose="020A0603040505020204" pitchFamily="18" charset="77"/>
            </a:endParaRPr>
          </a:p>
        </p:txBody>
      </p:sp>
      <p:sp>
        <p:nvSpPr>
          <p:cNvPr id="27" name="Rectangle 26">
            <a:extLst>
              <a:ext uri="{FF2B5EF4-FFF2-40B4-BE49-F238E27FC236}">
                <a16:creationId xmlns:a16="http://schemas.microsoft.com/office/drawing/2014/main" id="{30348532-61F8-5E47-893B-1C8D892C0D85}"/>
              </a:ext>
            </a:extLst>
          </p:cNvPr>
          <p:cNvSpPr/>
          <p:nvPr/>
        </p:nvSpPr>
        <p:spPr>
          <a:xfrm>
            <a:off x="6205473" y="4037619"/>
            <a:ext cx="2579877" cy="707886"/>
          </a:xfrm>
          <a:prstGeom prst="rect">
            <a:avLst/>
          </a:prstGeom>
        </p:spPr>
        <p:txBody>
          <a:bodyPr wrap="square">
            <a:spAutoFit/>
          </a:bodyPr>
          <a:lstStyle/>
          <a:p>
            <a:r>
              <a:rPr lang="en-US" sz="800" dirty="0">
                <a:solidFill>
                  <a:schemeClr val="tx1">
                    <a:lumMod val="50000"/>
                    <a:lumOff val="50000"/>
                  </a:schemeClr>
                </a:solidFill>
                <a:latin typeface="PT Serif" panose="020A0603040505020204" pitchFamily="18" charset="77"/>
              </a:rPr>
              <a:t>Dishop, C. R., Braun, M. T., Kuljanin, G., &amp; DeShon, R. P. (2020). Thinking longitudinal: a framework for scientific inferences with temporal data. In</a:t>
            </a:r>
            <a:r>
              <a:rPr lang="en-US" sz="800" dirty="0">
                <a:latin typeface="PT Serif" panose="020A0603040505020204" pitchFamily="18" charset="77"/>
              </a:rPr>
              <a:t> </a:t>
            </a:r>
            <a:r>
              <a:rPr lang="en-US" sz="800" i="1" dirty="0">
                <a:latin typeface="PT Serif" panose="020A0603040505020204" pitchFamily="18" charset="77"/>
              </a:rPr>
              <a:t>Handbook on the Temporal Dynamics of Organizational Behavior</a:t>
            </a:r>
            <a:r>
              <a:rPr lang="en-US" sz="800" dirty="0">
                <a:latin typeface="PT Serif" panose="020A0603040505020204" pitchFamily="18" charset="77"/>
              </a:rPr>
              <a:t>. </a:t>
            </a:r>
            <a:r>
              <a:rPr lang="en-US" sz="800" dirty="0">
                <a:solidFill>
                  <a:schemeClr val="tx1">
                    <a:lumMod val="50000"/>
                    <a:lumOff val="50000"/>
                  </a:schemeClr>
                </a:solidFill>
                <a:latin typeface="PT Serif" panose="020A0603040505020204" pitchFamily="18" charset="77"/>
              </a:rPr>
              <a:t>Edward Elgar Publishing.</a:t>
            </a:r>
          </a:p>
        </p:txBody>
      </p:sp>
      <p:cxnSp>
        <p:nvCxnSpPr>
          <p:cNvPr id="28" name="Elbow Connector 27">
            <a:extLst>
              <a:ext uri="{FF2B5EF4-FFF2-40B4-BE49-F238E27FC236}">
                <a16:creationId xmlns:a16="http://schemas.microsoft.com/office/drawing/2014/main" id="{29D335A6-9CA7-A245-BB6A-B28D15E72AC1}"/>
              </a:ext>
            </a:extLst>
          </p:cNvPr>
          <p:cNvCxnSpPr>
            <a:cxnSpLocks/>
          </p:cNvCxnSpPr>
          <p:nvPr/>
        </p:nvCxnSpPr>
        <p:spPr>
          <a:xfrm rot="10800000" flipV="1">
            <a:off x="279711" y="610890"/>
            <a:ext cx="1538574" cy="126524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pic>
        <p:nvPicPr>
          <p:cNvPr id="22" name="Picture 21" descr="Background pattern&#10;&#10;Description automatically generated">
            <a:extLst>
              <a:ext uri="{FF2B5EF4-FFF2-40B4-BE49-F238E27FC236}">
                <a16:creationId xmlns:a16="http://schemas.microsoft.com/office/drawing/2014/main" id="{490AFE6F-670A-1248-8602-57D1520762A6}"/>
              </a:ext>
            </a:extLst>
          </p:cNvPr>
          <p:cNvPicPr>
            <a:picLocks noChangeAspect="1"/>
          </p:cNvPicPr>
          <p:nvPr/>
        </p:nvPicPr>
        <p:blipFill>
          <a:blip r:embed="rId3"/>
          <a:stretch>
            <a:fillRect/>
          </a:stretch>
        </p:blipFill>
        <p:spPr>
          <a:xfrm>
            <a:off x="1051605" y="3224819"/>
            <a:ext cx="1035050" cy="1625600"/>
          </a:xfrm>
          <a:prstGeom prst="rect">
            <a:avLst/>
          </a:prstGeom>
        </p:spPr>
      </p:pic>
      <p:sp>
        <p:nvSpPr>
          <p:cNvPr id="23" name="TextBox 22">
            <a:extLst>
              <a:ext uri="{FF2B5EF4-FFF2-40B4-BE49-F238E27FC236}">
                <a16:creationId xmlns:a16="http://schemas.microsoft.com/office/drawing/2014/main" id="{4500E636-24C7-6140-B393-506D048C2A62}"/>
              </a:ext>
            </a:extLst>
          </p:cNvPr>
          <p:cNvSpPr txBox="1"/>
          <p:nvPr/>
        </p:nvSpPr>
        <p:spPr>
          <a:xfrm>
            <a:off x="708446" y="2844049"/>
            <a:ext cx="187813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sp>
        <p:nvSpPr>
          <p:cNvPr id="24" name="TextBox 23">
            <a:extLst>
              <a:ext uri="{FF2B5EF4-FFF2-40B4-BE49-F238E27FC236}">
                <a16:creationId xmlns:a16="http://schemas.microsoft.com/office/drawing/2014/main" id="{32382083-B942-8A4C-B923-C72F94829D98}"/>
              </a:ext>
            </a:extLst>
          </p:cNvPr>
          <p:cNvSpPr txBox="1"/>
          <p:nvPr/>
        </p:nvSpPr>
        <p:spPr>
          <a:xfrm>
            <a:off x="4235680" y="1525079"/>
            <a:ext cx="535724" cy="276999"/>
          </a:xfrm>
          <a:prstGeom prst="rect">
            <a:avLst/>
          </a:prstGeom>
          <a:noFill/>
        </p:spPr>
        <p:txBody>
          <a:bodyPr wrap="none" rtlCol="0">
            <a:spAutoFit/>
          </a:bodyPr>
          <a:lstStyle/>
          <a:p>
            <a:r>
              <a:rPr lang="en-US" sz="1200" dirty="0">
                <a:latin typeface="PT Serif" panose="020A0603040505020204" pitchFamily="18" charset="77"/>
              </a:rPr>
              <a:t>Time</a:t>
            </a:r>
          </a:p>
        </p:txBody>
      </p:sp>
      <p:grpSp>
        <p:nvGrpSpPr>
          <p:cNvPr id="29" name="Group 28">
            <a:extLst>
              <a:ext uri="{FF2B5EF4-FFF2-40B4-BE49-F238E27FC236}">
                <a16:creationId xmlns:a16="http://schemas.microsoft.com/office/drawing/2014/main" id="{AD1D25A0-D1F2-A046-B7BA-6AE3738DCA7A}"/>
              </a:ext>
            </a:extLst>
          </p:cNvPr>
          <p:cNvGrpSpPr/>
          <p:nvPr/>
        </p:nvGrpSpPr>
        <p:grpSpPr>
          <a:xfrm>
            <a:off x="3741365" y="314655"/>
            <a:ext cx="1619762" cy="1174886"/>
            <a:chOff x="3732831" y="232359"/>
            <a:chExt cx="1619762" cy="1174886"/>
          </a:xfrm>
        </p:grpSpPr>
        <p:sp>
          <p:nvSpPr>
            <p:cNvPr id="30" name="Rectangle 29">
              <a:extLst>
                <a:ext uri="{FF2B5EF4-FFF2-40B4-BE49-F238E27FC236}">
                  <a16:creationId xmlns:a16="http://schemas.microsoft.com/office/drawing/2014/main" id="{2EB35D62-063F-854D-B18A-BC0B7DB1277F}"/>
                </a:ext>
              </a:extLst>
            </p:cNvPr>
            <p:cNvSpPr/>
            <p:nvPr/>
          </p:nvSpPr>
          <p:spPr>
            <a:xfrm>
              <a:off x="3756581" y="232359"/>
              <a:ext cx="541069" cy="541069"/>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50000"/>
                    </a:schemeClr>
                  </a:solidFill>
                  <a:latin typeface="PT Serif" panose="020A0603040505020204" pitchFamily="18" charset="77"/>
                </a:rPr>
                <a:t>X</a:t>
              </a:r>
            </a:p>
          </p:txBody>
        </p:sp>
        <p:sp>
          <p:nvSpPr>
            <p:cNvPr id="31" name="Rectangle 30">
              <a:extLst>
                <a:ext uri="{FF2B5EF4-FFF2-40B4-BE49-F238E27FC236}">
                  <a16:creationId xmlns:a16="http://schemas.microsoft.com/office/drawing/2014/main" id="{2316630D-EE2A-3C46-BDEE-2777AAD5A47C}"/>
                </a:ext>
              </a:extLst>
            </p:cNvPr>
            <p:cNvSpPr/>
            <p:nvPr/>
          </p:nvSpPr>
          <p:spPr>
            <a:xfrm>
              <a:off x="4811524" y="232359"/>
              <a:ext cx="541069" cy="541069"/>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50000"/>
                    </a:schemeClr>
                  </a:solidFill>
                  <a:latin typeface="PT Serif" panose="020A0603040505020204" pitchFamily="18" charset="77"/>
                </a:rPr>
                <a:t>Y</a:t>
              </a:r>
            </a:p>
          </p:txBody>
        </p:sp>
        <p:cxnSp>
          <p:nvCxnSpPr>
            <p:cNvPr id="32" name="Straight Connector 31">
              <a:extLst>
                <a:ext uri="{FF2B5EF4-FFF2-40B4-BE49-F238E27FC236}">
                  <a16:creationId xmlns:a16="http://schemas.microsoft.com/office/drawing/2014/main" id="{4F64673A-403B-5A4D-9BFF-4F832855A130}"/>
                </a:ext>
              </a:extLst>
            </p:cNvPr>
            <p:cNvCxnSpPr>
              <a:cxnSpLocks/>
            </p:cNvCxnSpPr>
            <p:nvPr/>
          </p:nvCxnSpPr>
          <p:spPr>
            <a:xfrm>
              <a:off x="3732831" y="1108105"/>
              <a:ext cx="1619762" cy="0"/>
            </a:xfrm>
            <a:prstGeom prst="line">
              <a:avLst/>
            </a:prstGeom>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2F3DB22B-4822-A342-8778-B4768518AFFE}"/>
                </a:ext>
              </a:extLst>
            </p:cNvPr>
            <p:cNvSpPr txBox="1"/>
            <p:nvPr/>
          </p:nvSpPr>
          <p:spPr>
            <a:xfrm>
              <a:off x="3909134" y="1130246"/>
              <a:ext cx="235962" cy="276999"/>
            </a:xfrm>
            <a:prstGeom prst="rect">
              <a:avLst/>
            </a:prstGeom>
            <a:noFill/>
          </p:spPr>
          <p:txBody>
            <a:bodyPr wrap="none" rtlCol="0">
              <a:spAutoFit/>
            </a:bodyPr>
            <a:lstStyle/>
            <a:p>
              <a:r>
                <a:rPr lang="en-US" sz="1200" i="1" dirty="0">
                  <a:latin typeface="PT Serif" panose="020A0603040505020204" pitchFamily="18" charset="77"/>
                </a:rPr>
                <a:t>t</a:t>
              </a:r>
              <a:endParaRPr lang="en-US" sz="1200" dirty="0">
                <a:latin typeface="PT Serif" panose="020A0603040505020204" pitchFamily="18" charset="77"/>
              </a:endParaRPr>
            </a:p>
          </p:txBody>
        </p:sp>
        <p:sp>
          <p:nvSpPr>
            <p:cNvPr id="34" name="TextBox 33">
              <a:extLst>
                <a:ext uri="{FF2B5EF4-FFF2-40B4-BE49-F238E27FC236}">
                  <a16:creationId xmlns:a16="http://schemas.microsoft.com/office/drawing/2014/main" id="{15AD874F-3FC2-3343-9E9A-612A48C54CBA}"/>
                </a:ext>
              </a:extLst>
            </p:cNvPr>
            <p:cNvSpPr txBox="1"/>
            <p:nvPr/>
          </p:nvSpPr>
          <p:spPr>
            <a:xfrm>
              <a:off x="4845455" y="1130245"/>
              <a:ext cx="473206" cy="276999"/>
            </a:xfrm>
            <a:prstGeom prst="rect">
              <a:avLst/>
            </a:prstGeom>
            <a:noFill/>
          </p:spPr>
          <p:txBody>
            <a:bodyPr wrap="none" rtlCol="0">
              <a:spAutoFit/>
            </a:bodyPr>
            <a:lstStyle/>
            <a:p>
              <a:r>
                <a:rPr lang="en-US" sz="1200" i="1" dirty="0">
                  <a:latin typeface="PT Serif" panose="020A0603040505020204" pitchFamily="18" charset="77"/>
                </a:rPr>
                <a:t>t</a:t>
              </a:r>
              <a:r>
                <a:rPr lang="en-US" sz="1200" dirty="0">
                  <a:latin typeface="PT Serif" panose="020A0603040505020204" pitchFamily="18" charset="77"/>
                </a:rPr>
                <a:t> + 1</a:t>
              </a:r>
            </a:p>
          </p:txBody>
        </p:sp>
        <p:cxnSp>
          <p:nvCxnSpPr>
            <p:cNvPr id="35" name="Straight Arrow Connector 34">
              <a:extLst>
                <a:ext uri="{FF2B5EF4-FFF2-40B4-BE49-F238E27FC236}">
                  <a16:creationId xmlns:a16="http://schemas.microsoft.com/office/drawing/2014/main" id="{16C32269-4DCC-6A45-9A0C-D11A26C2A114}"/>
                </a:ext>
              </a:extLst>
            </p:cNvPr>
            <p:cNvCxnSpPr>
              <a:stCxn id="30" idx="3"/>
            </p:cNvCxnSpPr>
            <p:nvPr/>
          </p:nvCxnSpPr>
          <p:spPr>
            <a:xfrm flipV="1">
              <a:off x="4297650" y="502893"/>
              <a:ext cx="3947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53471882"/>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140</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Modeling</a:t>
            </a:r>
            <a:endParaRPr sz="2400" dirty="0">
              <a:solidFill>
                <a:schemeClr val="bg1">
                  <a:lumMod val="90000"/>
                </a:schemeClr>
              </a:solidFill>
              <a:latin typeface="PT Serif" panose="020A0603040505020204" pitchFamily="18" charset="77"/>
            </a:endParaRPr>
          </a:p>
        </p:txBody>
      </p:sp>
      <p:sp>
        <p:nvSpPr>
          <p:cNvPr id="29" name="TextBox 28">
            <a:extLst>
              <a:ext uri="{FF2B5EF4-FFF2-40B4-BE49-F238E27FC236}">
                <a16:creationId xmlns:a16="http://schemas.microsoft.com/office/drawing/2014/main" id="{767CEA55-C1BD-BF4F-8B10-8D6E406A1562}"/>
              </a:ext>
            </a:extLst>
          </p:cNvPr>
          <p:cNvSpPr txBox="1"/>
          <p:nvPr/>
        </p:nvSpPr>
        <p:spPr>
          <a:xfrm>
            <a:off x="480730" y="1532250"/>
            <a:ext cx="2121093" cy="246221"/>
          </a:xfrm>
          <a:prstGeom prst="rect">
            <a:avLst/>
          </a:prstGeom>
          <a:noFill/>
        </p:spPr>
        <p:txBody>
          <a:bodyPr wrap="none" rtlCol="0">
            <a:spAutoFit/>
          </a:bodyPr>
          <a:lstStyle/>
          <a:p>
            <a:r>
              <a:rPr lang="en-US" sz="1000" dirty="0">
                <a:latin typeface="PT Serif" panose="020A0603040505020204" pitchFamily="18" charset="77"/>
              </a:rPr>
              <a:t>Initial Conditions &amp; Environment</a:t>
            </a:r>
          </a:p>
        </p:txBody>
      </p:sp>
      <p:sp>
        <p:nvSpPr>
          <p:cNvPr id="34" name="TextBox 33">
            <a:extLst>
              <a:ext uri="{FF2B5EF4-FFF2-40B4-BE49-F238E27FC236}">
                <a16:creationId xmlns:a16="http://schemas.microsoft.com/office/drawing/2014/main" id="{FEABA484-25DA-8742-A7D2-00F5D170408A}"/>
              </a:ext>
            </a:extLst>
          </p:cNvPr>
          <p:cNvSpPr txBox="1"/>
          <p:nvPr/>
        </p:nvSpPr>
        <p:spPr>
          <a:xfrm>
            <a:off x="2989134" y="1532249"/>
            <a:ext cx="1285929" cy="246221"/>
          </a:xfrm>
          <a:prstGeom prst="rect">
            <a:avLst/>
          </a:prstGeom>
          <a:noFill/>
        </p:spPr>
        <p:txBody>
          <a:bodyPr wrap="none" rtlCol="0">
            <a:spAutoFit/>
          </a:bodyPr>
          <a:lstStyle/>
          <a:p>
            <a:r>
              <a:rPr lang="en-US" sz="1000" dirty="0">
                <a:latin typeface="PT Serif" panose="020A0603040505020204" pitchFamily="18" charset="77"/>
              </a:rPr>
              <a:t>Laws of Psychology</a:t>
            </a:r>
          </a:p>
        </p:txBody>
      </p:sp>
      <p:sp>
        <p:nvSpPr>
          <p:cNvPr id="35" name="TextBox 34">
            <a:extLst>
              <a:ext uri="{FF2B5EF4-FFF2-40B4-BE49-F238E27FC236}">
                <a16:creationId xmlns:a16="http://schemas.microsoft.com/office/drawing/2014/main" id="{F2DC75DB-6D0D-E343-8A66-50B65DEEE127}"/>
              </a:ext>
            </a:extLst>
          </p:cNvPr>
          <p:cNvSpPr txBox="1"/>
          <p:nvPr/>
        </p:nvSpPr>
        <p:spPr>
          <a:xfrm>
            <a:off x="4929252" y="1532248"/>
            <a:ext cx="1144865" cy="246221"/>
          </a:xfrm>
          <a:prstGeom prst="rect">
            <a:avLst/>
          </a:prstGeom>
          <a:noFill/>
        </p:spPr>
        <p:txBody>
          <a:bodyPr wrap="none" rtlCol="0">
            <a:spAutoFit/>
          </a:bodyPr>
          <a:lstStyle/>
          <a:p>
            <a:r>
              <a:rPr lang="en-US" sz="1000" dirty="0">
                <a:latin typeface="PT Serif" panose="020A0603040505020204" pitchFamily="18" charset="77"/>
              </a:rPr>
              <a:t>Manifest Pattern</a:t>
            </a:r>
          </a:p>
        </p:txBody>
      </p:sp>
      <p:grpSp>
        <p:nvGrpSpPr>
          <p:cNvPr id="5" name="Group 4">
            <a:extLst>
              <a:ext uri="{FF2B5EF4-FFF2-40B4-BE49-F238E27FC236}">
                <a16:creationId xmlns:a16="http://schemas.microsoft.com/office/drawing/2014/main" id="{0FB4AC14-E0D6-8443-97CE-00A1617C23DF}"/>
              </a:ext>
            </a:extLst>
          </p:cNvPr>
          <p:cNvGrpSpPr/>
          <p:nvPr/>
        </p:nvGrpSpPr>
        <p:grpSpPr>
          <a:xfrm>
            <a:off x="4888114" y="1871587"/>
            <a:ext cx="1227142" cy="1184827"/>
            <a:chOff x="6821633" y="2146992"/>
            <a:chExt cx="1801546" cy="1739424"/>
          </a:xfrm>
        </p:grpSpPr>
        <p:cxnSp>
          <p:nvCxnSpPr>
            <p:cNvPr id="38" name="Straight Connector 37">
              <a:extLst>
                <a:ext uri="{FF2B5EF4-FFF2-40B4-BE49-F238E27FC236}">
                  <a16:creationId xmlns:a16="http://schemas.microsoft.com/office/drawing/2014/main" id="{0049B3F3-5EBE-0848-801B-36648F391548}"/>
                </a:ext>
              </a:extLst>
            </p:cNvPr>
            <p:cNvCxnSpPr/>
            <p:nvPr/>
          </p:nvCxnSpPr>
          <p:spPr>
            <a:xfrm>
              <a:off x="6981376" y="2146992"/>
              <a:ext cx="0" cy="17394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Freeform 38">
              <a:extLst>
                <a:ext uri="{FF2B5EF4-FFF2-40B4-BE49-F238E27FC236}">
                  <a16:creationId xmlns:a16="http://schemas.microsoft.com/office/drawing/2014/main" id="{DF85EA0F-FFB4-9C43-BB95-272233EED05D}"/>
                </a:ext>
              </a:extLst>
            </p:cNvPr>
            <p:cNvSpPr/>
            <p:nvPr/>
          </p:nvSpPr>
          <p:spPr>
            <a:xfrm>
              <a:off x="6821633" y="2533389"/>
              <a:ext cx="1801546" cy="1052335"/>
            </a:xfrm>
            <a:custGeom>
              <a:avLst/>
              <a:gdLst>
                <a:gd name="connsiteX0" fmla="*/ 0 w 2349660"/>
                <a:gd name="connsiteY0" fmla="*/ 734535 h 1372504"/>
                <a:gd name="connsiteX1" fmla="*/ 439838 w 2349660"/>
                <a:gd name="connsiteY1" fmla="*/ 16904 h 1372504"/>
                <a:gd name="connsiteX2" fmla="*/ 1157468 w 2349660"/>
                <a:gd name="connsiteY2" fmla="*/ 1371142 h 1372504"/>
                <a:gd name="connsiteX3" fmla="*/ 1307939 w 2349660"/>
                <a:gd name="connsiteY3" fmla="*/ 283122 h 1372504"/>
                <a:gd name="connsiteX4" fmla="*/ 2349660 w 2349660"/>
                <a:gd name="connsiteY4" fmla="*/ 896580 h 1372504"/>
                <a:gd name="connsiteX5" fmla="*/ 2349660 w 2349660"/>
                <a:gd name="connsiteY5" fmla="*/ 896580 h 137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9660" h="1372504">
                  <a:moveTo>
                    <a:pt x="0" y="734535"/>
                  </a:moveTo>
                  <a:cubicBezTo>
                    <a:pt x="123463" y="322669"/>
                    <a:pt x="246927" y="-89197"/>
                    <a:pt x="439838" y="16904"/>
                  </a:cubicBezTo>
                  <a:cubicBezTo>
                    <a:pt x="632749" y="123005"/>
                    <a:pt x="1012785" y="1326772"/>
                    <a:pt x="1157468" y="1371142"/>
                  </a:cubicBezTo>
                  <a:cubicBezTo>
                    <a:pt x="1302151" y="1415512"/>
                    <a:pt x="1109240" y="362216"/>
                    <a:pt x="1307939" y="283122"/>
                  </a:cubicBezTo>
                  <a:cubicBezTo>
                    <a:pt x="1506638" y="204028"/>
                    <a:pt x="2349660" y="896580"/>
                    <a:pt x="2349660" y="896580"/>
                  </a:cubicBezTo>
                  <a:lnTo>
                    <a:pt x="2349660" y="896580"/>
                  </a:lnTo>
                </a:path>
              </a:pathLst>
            </a:custGeom>
            <a:noFill/>
            <a:ln w="28575">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40" name="Straight Arrow Connector 39">
            <a:extLst>
              <a:ext uri="{FF2B5EF4-FFF2-40B4-BE49-F238E27FC236}">
                <a16:creationId xmlns:a16="http://schemas.microsoft.com/office/drawing/2014/main" id="{58333060-CE25-534D-870F-2C4F4B561150}"/>
              </a:ext>
            </a:extLst>
          </p:cNvPr>
          <p:cNvCxnSpPr/>
          <p:nvPr/>
        </p:nvCxnSpPr>
        <p:spPr>
          <a:xfrm>
            <a:off x="2409297" y="2560935"/>
            <a:ext cx="41710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7376ACA9-6214-FA4D-9935-4630E153F453}"/>
              </a:ext>
            </a:extLst>
          </p:cNvPr>
          <p:cNvCxnSpPr/>
          <p:nvPr/>
        </p:nvCxnSpPr>
        <p:spPr>
          <a:xfrm>
            <a:off x="4220978" y="2571750"/>
            <a:ext cx="41710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descr="A picture containing background pattern&#10;&#10;Description automatically generated">
            <a:extLst>
              <a:ext uri="{FF2B5EF4-FFF2-40B4-BE49-F238E27FC236}">
                <a16:creationId xmlns:a16="http://schemas.microsoft.com/office/drawing/2014/main" id="{1488A914-8DC2-7848-905F-60107FF4E341}"/>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200" r="96900">
                        <a14:foregroundMark x1="26400" y1="19872" x2="19100" y2="21410"/>
                        <a14:foregroundMark x1="19100" y1="21410" x2="6600" y2="31795"/>
                        <a14:foregroundMark x1="6600" y1="31795" x2="3800" y2="40897"/>
                        <a14:foregroundMark x1="3800" y1="40897" x2="4400" y2="50769"/>
                        <a14:foregroundMark x1="4400" y1="50769" x2="7700" y2="59487"/>
                        <a14:foregroundMark x1="7700" y1="59487" x2="22800" y2="71538"/>
                        <a14:foregroundMark x1="22800" y1="71538" x2="50400" y2="79615"/>
                        <a14:foregroundMark x1="96300" y1="20128" x2="91800" y2="27821"/>
                        <a14:foregroundMark x1="91800" y1="27821" x2="96900" y2="37051"/>
                        <a14:foregroundMark x1="96900" y1="37051" x2="95000" y2="78077"/>
                        <a14:foregroundMark x1="2500" y1="29359" x2="1200" y2="46410"/>
                        <a14:foregroundMark x1="26900" y1="26538" x2="51500" y2="55769"/>
                        <a14:foregroundMark x1="51500" y1="55769" x2="59700" y2="59359"/>
                        <a14:foregroundMark x1="59700" y1="59359" x2="60100" y2="59359"/>
                        <a14:foregroundMark x1="47300" y1="23590" x2="60700" y2="42949"/>
                        <a14:foregroundMark x1="60700" y1="42949" x2="62600" y2="44615"/>
                      </a14:backgroundRemoval>
                    </a14:imgEffect>
                  </a14:imgLayer>
                </a14:imgProps>
              </a:ext>
            </a:extLst>
          </a:blip>
          <a:srcRect b="14344"/>
          <a:stretch/>
        </p:blipFill>
        <p:spPr>
          <a:xfrm>
            <a:off x="858648" y="2115671"/>
            <a:ext cx="1365258" cy="912158"/>
          </a:xfrm>
          <a:prstGeom prst="rect">
            <a:avLst/>
          </a:prstGeom>
        </p:spPr>
      </p:pic>
      <p:pic>
        <p:nvPicPr>
          <p:cNvPr id="4" name="Graphic 3" descr="Man">
            <a:extLst>
              <a:ext uri="{FF2B5EF4-FFF2-40B4-BE49-F238E27FC236}">
                <a16:creationId xmlns:a16="http://schemas.microsoft.com/office/drawing/2014/main" id="{76EA77E3-9AB6-D448-8BD9-AEA4A5A190A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28271" y="2027011"/>
            <a:ext cx="648396" cy="648396"/>
          </a:xfrm>
          <a:prstGeom prst="rect">
            <a:avLst/>
          </a:prstGeom>
        </p:spPr>
      </p:pic>
      <p:pic>
        <p:nvPicPr>
          <p:cNvPr id="43" name="Graphic 42" descr="Man">
            <a:extLst>
              <a:ext uri="{FF2B5EF4-FFF2-40B4-BE49-F238E27FC236}">
                <a16:creationId xmlns:a16="http://schemas.microsoft.com/office/drawing/2014/main" id="{531A1FBD-929A-6749-A57D-D86F17A1A24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307901" y="2037989"/>
            <a:ext cx="648396" cy="648396"/>
          </a:xfrm>
          <a:prstGeom prst="rect">
            <a:avLst/>
          </a:prstGeom>
        </p:spPr>
      </p:pic>
      <p:pic>
        <p:nvPicPr>
          <p:cNvPr id="44" name="Graphic 43" descr="Man">
            <a:extLst>
              <a:ext uri="{FF2B5EF4-FFF2-40B4-BE49-F238E27FC236}">
                <a16:creationId xmlns:a16="http://schemas.microsoft.com/office/drawing/2014/main" id="{5E027A35-7A67-7F4A-94AF-53724B8C99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144416" y="2464001"/>
            <a:ext cx="648396" cy="648396"/>
          </a:xfrm>
          <a:prstGeom prst="rect">
            <a:avLst/>
          </a:prstGeom>
        </p:spPr>
      </p:pic>
      <p:pic>
        <p:nvPicPr>
          <p:cNvPr id="45" name="Graphic 44" descr="Man">
            <a:extLst>
              <a:ext uri="{FF2B5EF4-FFF2-40B4-BE49-F238E27FC236}">
                <a16:creationId xmlns:a16="http://schemas.microsoft.com/office/drawing/2014/main" id="{734305BC-153D-4549-9A68-DCA17B0F21A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24046" y="2464001"/>
            <a:ext cx="648396" cy="648396"/>
          </a:xfrm>
          <a:prstGeom prst="rect">
            <a:avLst/>
          </a:prstGeom>
        </p:spPr>
      </p:pic>
      <p:grpSp>
        <p:nvGrpSpPr>
          <p:cNvPr id="57" name="Graphic 55" descr="Computer">
            <a:extLst>
              <a:ext uri="{FF2B5EF4-FFF2-40B4-BE49-F238E27FC236}">
                <a16:creationId xmlns:a16="http://schemas.microsoft.com/office/drawing/2014/main" id="{49136DAA-B7E1-6D42-B421-E399B8FC9AD5}"/>
              </a:ext>
            </a:extLst>
          </p:cNvPr>
          <p:cNvGrpSpPr/>
          <p:nvPr/>
        </p:nvGrpSpPr>
        <p:grpSpPr>
          <a:xfrm>
            <a:off x="242925" y="1032071"/>
            <a:ext cx="8658150" cy="3404462"/>
            <a:chOff x="242925" y="1032071"/>
            <a:chExt cx="8658150" cy="3310803"/>
          </a:xfrm>
          <a:solidFill>
            <a:srgbClr val="000000"/>
          </a:solidFill>
        </p:grpSpPr>
        <p:sp>
          <p:nvSpPr>
            <p:cNvPr id="59" name="Freeform 58">
              <a:extLst>
                <a:ext uri="{FF2B5EF4-FFF2-40B4-BE49-F238E27FC236}">
                  <a16:creationId xmlns:a16="http://schemas.microsoft.com/office/drawing/2014/main" id="{1179DF12-0EB3-C14D-9887-24D266221321}"/>
                </a:ext>
              </a:extLst>
            </p:cNvPr>
            <p:cNvSpPr/>
            <p:nvPr/>
          </p:nvSpPr>
          <p:spPr>
            <a:xfrm>
              <a:off x="242925" y="1032071"/>
              <a:ext cx="6574303" cy="3310803"/>
            </a:xfrm>
            <a:custGeom>
              <a:avLst/>
              <a:gdLst>
                <a:gd name="connsiteX0" fmla="*/ 3309639 w 3554797"/>
                <a:gd name="connsiteY0" fmla="*/ 0 h 3310803"/>
                <a:gd name="connsiteX1" fmla="*/ 245158 w 3554797"/>
                <a:gd name="connsiteY1" fmla="*/ 0 h 3310803"/>
                <a:gd name="connsiteX2" fmla="*/ 0 w 3554797"/>
                <a:gd name="connsiteY2" fmla="*/ 245158 h 3310803"/>
                <a:gd name="connsiteX3" fmla="*/ 0 w 3554797"/>
                <a:gd name="connsiteY3" fmla="*/ 2452749 h 3310803"/>
                <a:gd name="connsiteX4" fmla="*/ 245158 w 3554797"/>
                <a:gd name="connsiteY4" fmla="*/ 2697907 h 3310803"/>
                <a:gd name="connsiteX5" fmla="*/ 1470951 w 3554797"/>
                <a:gd name="connsiteY5" fmla="*/ 2697907 h 3310803"/>
                <a:gd name="connsiteX6" fmla="*/ 1470951 w 3554797"/>
                <a:gd name="connsiteY6" fmla="*/ 3188224 h 3310803"/>
                <a:gd name="connsiteX7" fmla="*/ 858055 w 3554797"/>
                <a:gd name="connsiteY7" fmla="*/ 3188224 h 3310803"/>
                <a:gd name="connsiteX8" fmla="*/ 858055 w 3554797"/>
                <a:gd name="connsiteY8" fmla="*/ 3310804 h 3310803"/>
                <a:gd name="connsiteX9" fmla="*/ 2696743 w 3554797"/>
                <a:gd name="connsiteY9" fmla="*/ 3310804 h 3310803"/>
                <a:gd name="connsiteX10" fmla="*/ 2696743 w 3554797"/>
                <a:gd name="connsiteY10" fmla="*/ 3188224 h 3310803"/>
                <a:gd name="connsiteX11" fmla="*/ 2083847 w 3554797"/>
                <a:gd name="connsiteY11" fmla="*/ 3188224 h 3310803"/>
                <a:gd name="connsiteX12" fmla="*/ 2083847 w 3554797"/>
                <a:gd name="connsiteY12" fmla="*/ 2697907 h 3310803"/>
                <a:gd name="connsiteX13" fmla="*/ 3309639 w 3554797"/>
                <a:gd name="connsiteY13" fmla="*/ 2697907 h 3310803"/>
                <a:gd name="connsiteX14" fmla="*/ 3554798 w 3554797"/>
                <a:gd name="connsiteY14" fmla="*/ 2452749 h 3310803"/>
                <a:gd name="connsiteX15" fmla="*/ 3554798 w 3554797"/>
                <a:gd name="connsiteY15" fmla="*/ 245465 h 3310803"/>
                <a:gd name="connsiteX16" fmla="*/ 3309639 w 3554797"/>
                <a:gd name="connsiteY16" fmla="*/ 0 h 3310803"/>
                <a:gd name="connsiteX17" fmla="*/ 1961268 w 3554797"/>
                <a:gd name="connsiteY17" fmla="*/ 3188470 h 3310803"/>
                <a:gd name="connsiteX18" fmla="*/ 1593530 w 3554797"/>
                <a:gd name="connsiteY18" fmla="*/ 3188470 h 3310803"/>
                <a:gd name="connsiteX19" fmla="*/ 1593530 w 3554797"/>
                <a:gd name="connsiteY19" fmla="*/ 2698153 h 3310803"/>
                <a:gd name="connsiteX20" fmla="*/ 1961268 w 3554797"/>
                <a:gd name="connsiteY20" fmla="*/ 2698153 h 3310803"/>
                <a:gd name="connsiteX21" fmla="*/ 3432219 w 3554797"/>
                <a:gd name="connsiteY21" fmla="*/ 2452994 h 3310803"/>
                <a:gd name="connsiteX22" fmla="*/ 3309639 w 3554797"/>
                <a:gd name="connsiteY22" fmla="*/ 2575574 h 3310803"/>
                <a:gd name="connsiteX23" fmla="*/ 245158 w 3554797"/>
                <a:gd name="connsiteY23" fmla="*/ 2575574 h 3310803"/>
                <a:gd name="connsiteX24" fmla="*/ 122579 w 3554797"/>
                <a:gd name="connsiteY24" fmla="*/ 2452994 h 3310803"/>
                <a:gd name="connsiteX25" fmla="*/ 122579 w 3554797"/>
                <a:gd name="connsiteY25" fmla="*/ 245465 h 3310803"/>
                <a:gd name="connsiteX26" fmla="*/ 245158 w 3554797"/>
                <a:gd name="connsiteY26" fmla="*/ 122886 h 3310803"/>
                <a:gd name="connsiteX27" fmla="*/ 3309639 w 3554797"/>
                <a:gd name="connsiteY27" fmla="*/ 122886 h 3310803"/>
                <a:gd name="connsiteX28" fmla="*/ 3432219 w 3554797"/>
                <a:gd name="connsiteY28" fmla="*/ 245465 h 331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554797" h="3310803">
                  <a:moveTo>
                    <a:pt x="3309639" y="0"/>
                  </a:moveTo>
                  <a:lnTo>
                    <a:pt x="245158" y="0"/>
                  </a:lnTo>
                  <a:cubicBezTo>
                    <a:pt x="109929" y="404"/>
                    <a:pt x="404" y="109929"/>
                    <a:pt x="0" y="245158"/>
                  </a:cubicBezTo>
                  <a:lnTo>
                    <a:pt x="0" y="2452749"/>
                  </a:lnTo>
                  <a:cubicBezTo>
                    <a:pt x="438" y="2587966"/>
                    <a:pt x="109943" y="2697473"/>
                    <a:pt x="245158" y="2697907"/>
                  </a:cubicBezTo>
                  <a:lnTo>
                    <a:pt x="1470951" y="2697907"/>
                  </a:lnTo>
                  <a:lnTo>
                    <a:pt x="1470951" y="3188224"/>
                  </a:lnTo>
                  <a:lnTo>
                    <a:pt x="858055" y="3188224"/>
                  </a:lnTo>
                  <a:lnTo>
                    <a:pt x="858055" y="3310804"/>
                  </a:lnTo>
                  <a:lnTo>
                    <a:pt x="2696743" y="3310804"/>
                  </a:lnTo>
                  <a:lnTo>
                    <a:pt x="2696743" y="3188224"/>
                  </a:lnTo>
                  <a:lnTo>
                    <a:pt x="2083847" y="3188224"/>
                  </a:lnTo>
                  <a:lnTo>
                    <a:pt x="2083847" y="2697907"/>
                  </a:lnTo>
                  <a:lnTo>
                    <a:pt x="3309639" y="2697907"/>
                  </a:lnTo>
                  <a:cubicBezTo>
                    <a:pt x="3444856" y="2697473"/>
                    <a:pt x="3554363" y="2587966"/>
                    <a:pt x="3554798" y="2452749"/>
                  </a:cubicBezTo>
                  <a:lnTo>
                    <a:pt x="3554798" y="245465"/>
                  </a:lnTo>
                  <a:cubicBezTo>
                    <a:pt x="3554565" y="110113"/>
                    <a:pt x="3444991" y="404"/>
                    <a:pt x="3309639" y="0"/>
                  </a:cubicBezTo>
                  <a:close/>
                  <a:moveTo>
                    <a:pt x="1961268" y="3188470"/>
                  </a:moveTo>
                  <a:lnTo>
                    <a:pt x="1593530" y="3188470"/>
                  </a:lnTo>
                  <a:lnTo>
                    <a:pt x="1593530" y="2698153"/>
                  </a:lnTo>
                  <a:lnTo>
                    <a:pt x="1961268" y="2698153"/>
                  </a:lnTo>
                  <a:close/>
                  <a:moveTo>
                    <a:pt x="3432219" y="2452994"/>
                  </a:moveTo>
                  <a:cubicBezTo>
                    <a:pt x="3432219" y="2520695"/>
                    <a:pt x="3377340" y="2575574"/>
                    <a:pt x="3309639" y="2575574"/>
                  </a:cubicBezTo>
                  <a:lnTo>
                    <a:pt x="245158" y="2575574"/>
                  </a:lnTo>
                  <a:cubicBezTo>
                    <a:pt x="177460" y="2575574"/>
                    <a:pt x="122579" y="2520695"/>
                    <a:pt x="122579" y="2452994"/>
                  </a:cubicBezTo>
                  <a:lnTo>
                    <a:pt x="122579" y="245465"/>
                  </a:lnTo>
                  <a:cubicBezTo>
                    <a:pt x="122579" y="177764"/>
                    <a:pt x="177460" y="122886"/>
                    <a:pt x="245158" y="122886"/>
                  </a:cubicBezTo>
                  <a:lnTo>
                    <a:pt x="3309639" y="122886"/>
                  </a:lnTo>
                  <a:cubicBezTo>
                    <a:pt x="3377340" y="122886"/>
                    <a:pt x="3432219" y="177764"/>
                    <a:pt x="3432219" y="245465"/>
                  </a:cubicBezTo>
                  <a:close/>
                </a:path>
              </a:pathLst>
            </a:custGeom>
            <a:solidFill>
              <a:srgbClr val="000000"/>
            </a:solidFill>
            <a:ln w="61218" cap="flat">
              <a:noFill/>
              <a:prstDash val="solid"/>
              <a:miter/>
            </a:ln>
          </p:spPr>
          <p:txBody>
            <a:bodyPr rtlCol="0" anchor="ctr"/>
            <a:lstStyle/>
            <a:p>
              <a:endParaRPr lang="en-US" dirty="0"/>
            </a:p>
          </p:txBody>
        </p:sp>
        <p:sp>
          <p:nvSpPr>
            <p:cNvPr id="60" name="Freeform 59">
              <a:extLst>
                <a:ext uri="{FF2B5EF4-FFF2-40B4-BE49-F238E27FC236}">
                  <a16:creationId xmlns:a16="http://schemas.microsoft.com/office/drawing/2014/main" id="{2FF1DE20-728F-1144-841A-9B82D7B009C7}"/>
                </a:ext>
              </a:extLst>
            </p:cNvPr>
            <p:cNvSpPr/>
            <p:nvPr/>
          </p:nvSpPr>
          <p:spPr>
            <a:xfrm>
              <a:off x="7184966" y="1032071"/>
              <a:ext cx="1716109" cy="3309639"/>
            </a:xfrm>
            <a:custGeom>
              <a:avLst/>
              <a:gdLst>
                <a:gd name="connsiteX0" fmla="*/ 1470951 w 1716109"/>
                <a:gd name="connsiteY0" fmla="*/ 0 h 3309639"/>
                <a:gd name="connsiteX1" fmla="*/ 245158 w 1716109"/>
                <a:gd name="connsiteY1" fmla="*/ 0 h 3309639"/>
                <a:gd name="connsiteX2" fmla="*/ 0 w 1716109"/>
                <a:gd name="connsiteY2" fmla="*/ 245158 h 3309639"/>
                <a:gd name="connsiteX3" fmla="*/ 0 w 1716109"/>
                <a:gd name="connsiteY3" fmla="*/ 3064481 h 3309639"/>
                <a:gd name="connsiteX4" fmla="*/ 245158 w 1716109"/>
                <a:gd name="connsiteY4" fmla="*/ 3309639 h 3309639"/>
                <a:gd name="connsiteX5" fmla="*/ 1470951 w 1716109"/>
                <a:gd name="connsiteY5" fmla="*/ 3309639 h 3309639"/>
                <a:gd name="connsiteX6" fmla="*/ 1716109 w 1716109"/>
                <a:gd name="connsiteY6" fmla="*/ 3064481 h 3309639"/>
                <a:gd name="connsiteX7" fmla="*/ 1716109 w 1716109"/>
                <a:gd name="connsiteY7" fmla="*/ 245158 h 3309639"/>
                <a:gd name="connsiteX8" fmla="*/ 1470951 w 1716109"/>
                <a:gd name="connsiteY8" fmla="*/ 0 h 3309639"/>
                <a:gd name="connsiteX9" fmla="*/ 1593530 w 1716109"/>
                <a:gd name="connsiteY9" fmla="*/ 3064481 h 3309639"/>
                <a:gd name="connsiteX10" fmla="*/ 1470951 w 1716109"/>
                <a:gd name="connsiteY10" fmla="*/ 3187060 h 3309639"/>
                <a:gd name="connsiteX11" fmla="*/ 245158 w 1716109"/>
                <a:gd name="connsiteY11" fmla="*/ 3187060 h 3309639"/>
                <a:gd name="connsiteX12" fmla="*/ 122579 w 1716109"/>
                <a:gd name="connsiteY12" fmla="*/ 3064481 h 3309639"/>
                <a:gd name="connsiteX13" fmla="*/ 122579 w 1716109"/>
                <a:gd name="connsiteY13" fmla="*/ 245158 h 3309639"/>
                <a:gd name="connsiteX14" fmla="*/ 245158 w 1716109"/>
                <a:gd name="connsiteY14" fmla="*/ 122579 h 3309639"/>
                <a:gd name="connsiteX15" fmla="*/ 1470951 w 1716109"/>
                <a:gd name="connsiteY15" fmla="*/ 122579 h 3309639"/>
                <a:gd name="connsiteX16" fmla="*/ 1593530 w 1716109"/>
                <a:gd name="connsiteY16" fmla="*/ 245158 h 330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6109" h="3309639">
                  <a:moveTo>
                    <a:pt x="1470951" y="0"/>
                  </a:moveTo>
                  <a:lnTo>
                    <a:pt x="245158" y="0"/>
                  </a:lnTo>
                  <a:cubicBezTo>
                    <a:pt x="109764" y="0"/>
                    <a:pt x="0" y="109764"/>
                    <a:pt x="0" y="245158"/>
                  </a:cubicBezTo>
                  <a:lnTo>
                    <a:pt x="0" y="3064481"/>
                  </a:lnTo>
                  <a:cubicBezTo>
                    <a:pt x="0" y="3199876"/>
                    <a:pt x="109764" y="3309639"/>
                    <a:pt x="245158" y="3309639"/>
                  </a:cubicBezTo>
                  <a:lnTo>
                    <a:pt x="1470951" y="3309639"/>
                  </a:lnTo>
                  <a:cubicBezTo>
                    <a:pt x="1606346" y="3309639"/>
                    <a:pt x="1716109" y="3199876"/>
                    <a:pt x="1716109" y="3064481"/>
                  </a:cubicBezTo>
                  <a:lnTo>
                    <a:pt x="1716109" y="245158"/>
                  </a:lnTo>
                  <a:cubicBezTo>
                    <a:pt x="1716109" y="109764"/>
                    <a:pt x="1606346" y="0"/>
                    <a:pt x="1470951" y="0"/>
                  </a:cubicBezTo>
                  <a:close/>
                  <a:moveTo>
                    <a:pt x="1593530" y="3064481"/>
                  </a:moveTo>
                  <a:cubicBezTo>
                    <a:pt x="1593530" y="3132181"/>
                    <a:pt x="1538651" y="3187060"/>
                    <a:pt x="1470951" y="3187060"/>
                  </a:cubicBezTo>
                  <a:lnTo>
                    <a:pt x="245158" y="3187060"/>
                  </a:lnTo>
                  <a:cubicBezTo>
                    <a:pt x="177458" y="3187060"/>
                    <a:pt x="122579" y="3132181"/>
                    <a:pt x="122579" y="3064481"/>
                  </a:cubicBezTo>
                  <a:lnTo>
                    <a:pt x="122579" y="245158"/>
                  </a:lnTo>
                  <a:cubicBezTo>
                    <a:pt x="122579" y="177458"/>
                    <a:pt x="177458" y="122579"/>
                    <a:pt x="245158" y="122579"/>
                  </a:cubicBezTo>
                  <a:lnTo>
                    <a:pt x="1470951" y="122579"/>
                  </a:lnTo>
                  <a:cubicBezTo>
                    <a:pt x="1538651" y="122579"/>
                    <a:pt x="1593530" y="177458"/>
                    <a:pt x="1593530" y="245158"/>
                  </a:cubicBezTo>
                  <a:close/>
                </a:path>
              </a:pathLst>
            </a:custGeom>
            <a:solidFill>
              <a:srgbClr val="000000"/>
            </a:solidFill>
            <a:ln w="61218" cap="flat">
              <a:noFill/>
              <a:prstDash val="solid"/>
              <a:miter/>
            </a:ln>
          </p:spPr>
          <p:txBody>
            <a:bodyPr rtlCol="0" anchor="ctr"/>
            <a:lstStyle/>
            <a:p>
              <a:endParaRPr lang="en-US" dirty="0"/>
            </a:p>
          </p:txBody>
        </p:sp>
        <p:sp>
          <p:nvSpPr>
            <p:cNvPr id="61" name="Freeform 60">
              <a:extLst>
                <a:ext uri="{FF2B5EF4-FFF2-40B4-BE49-F238E27FC236}">
                  <a16:creationId xmlns:a16="http://schemas.microsoft.com/office/drawing/2014/main" id="{B6FB0165-7F2A-1644-9492-61A9F75A0A78}"/>
                </a:ext>
              </a:extLst>
            </p:cNvPr>
            <p:cNvSpPr/>
            <p:nvPr/>
          </p:nvSpPr>
          <p:spPr>
            <a:xfrm>
              <a:off x="7552704" y="1522388"/>
              <a:ext cx="980633" cy="122579"/>
            </a:xfrm>
            <a:custGeom>
              <a:avLst/>
              <a:gdLst>
                <a:gd name="connsiteX0" fmla="*/ 0 w 980633"/>
                <a:gd name="connsiteY0" fmla="*/ 0 h 122579"/>
                <a:gd name="connsiteX1" fmla="*/ 980634 w 980633"/>
                <a:gd name="connsiteY1" fmla="*/ 0 h 122579"/>
                <a:gd name="connsiteX2" fmla="*/ 980634 w 980633"/>
                <a:gd name="connsiteY2" fmla="*/ 122579 h 122579"/>
                <a:gd name="connsiteX3" fmla="*/ 0 w 980633"/>
                <a:gd name="connsiteY3" fmla="*/ 122579 h 122579"/>
              </a:gdLst>
              <a:ahLst/>
              <a:cxnLst>
                <a:cxn ang="0">
                  <a:pos x="connsiteX0" y="connsiteY0"/>
                </a:cxn>
                <a:cxn ang="0">
                  <a:pos x="connsiteX1" y="connsiteY1"/>
                </a:cxn>
                <a:cxn ang="0">
                  <a:pos x="connsiteX2" y="connsiteY2"/>
                </a:cxn>
                <a:cxn ang="0">
                  <a:pos x="connsiteX3" y="connsiteY3"/>
                </a:cxn>
              </a:cxnLst>
              <a:rect l="l" t="t" r="r" b="b"/>
              <a:pathLst>
                <a:path w="980633" h="122579">
                  <a:moveTo>
                    <a:pt x="0" y="0"/>
                  </a:moveTo>
                  <a:lnTo>
                    <a:pt x="980634" y="0"/>
                  </a:lnTo>
                  <a:lnTo>
                    <a:pt x="980634" y="122579"/>
                  </a:lnTo>
                  <a:lnTo>
                    <a:pt x="0" y="122579"/>
                  </a:lnTo>
                  <a:close/>
                </a:path>
              </a:pathLst>
            </a:custGeom>
            <a:solidFill>
              <a:srgbClr val="000000"/>
            </a:solidFill>
            <a:ln w="61218" cap="flat">
              <a:noFill/>
              <a:prstDash val="solid"/>
              <a:miter/>
            </a:ln>
          </p:spPr>
          <p:txBody>
            <a:bodyPr rtlCol="0" anchor="ctr"/>
            <a:lstStyle/>
            <a:p>
              <a:endParaRPr lang="en-US" dirty="0"/>
            </a:p>
          </p:txBody>
        </p:sp>
        <p:sp>
          <p:nvSpPr>
            <p:cNvPr id="62" name="Freeform 61">
              <a:extLst>
                <a:ext uri="{FF2B5EF4-FFF2-40B4-BE49-F238E27FC236}">
                  <a16:creationId xmlns:a16="http://schemas.microsoft.com/office/drawing/2014/main" id="{8CB51D11-7418-A241-B0A1-21DC4C053352}"/>
                </a:ext>
              </a:extLst>
            </p:cNvPr>
            <p:cNvSpPr/>
            <p:nvPr/>
          </p:nvSpPr>
          <p:spPr>
            <a:xfrm>
              <a:off x="7552704" y="1890125"/>
              <a:ext cx="980633" cy="122579"/>
            </a:xfrm>
            <a:custGeom>
              <a:avLst/>
              <a:gdLst>
                <a:gd name="connsiteX0" fmla="*/ 0 w 980633"/>
                <a:gd name="connsiteY0" fmla="*/ 0 h 122579"/>
                <a:gd name="connsiteX1" fmla="*/ 980634 w 980633"/>
                <a:gd name="connsiteY1" fmla="*/ 0 h 122579"/>
                <a:gd name="connsiteX2" fmla="*/ 980634 w 980633"/>
                <a:gd name="connsiteY2" fmla="*/ 122579 h 122579"/>
                <a:gd name="connsiteX3" fmla="*/ 0 w 980633"/>
                <a:gd name="connsiteY3" fmla="*/ 122579 h 122579"/>
              </a:gdLst>
              <a:ahLst/>
              <a:cxnLst>
                <a:cxn ang="0">
                  <a:pos x="connsiteX0" y="connsiteY0"/>
                </a:cxn>
                <a:cxn ang="0">
                  <a:pos x="connsiteX1" y="connsiteY1"/>
                </a:cxn>
                <a:cxn ang="0">
                  <a:pos x="connsiteX2" y="connsiteY2"/>
                </a:cxn>
                <a:cxn ang="0">
                  <a:pos x="connsiteX3" y="connsiteY3"/>
                </a:cxn>
              </a:cxnLst>
              <a:rect l="l" t="t" r="r" b="b"/>
              <a:pathLst>
                <a:path w="980633" h="122579">
                  <a:moveTo>
                    <a:pt x="0" y="0"/>
                  </a:moveTo>
                  <a:lnTo>
                    <a:pt x="980634" y="0"/>
                  </a:lnTo>
                  <a:lnTo>
                    <a:pt x="980634" y="122579"/>
                  </a:lnTo>
                  <a:lnTo>
                    <a:pt x="0" y="122579"/>
                  </a:lnTo>
                  <a:close/>
                </a:path>
              </a:pathLst>
            </a:custGeom>
            <a:solidFill>
              <a:srgbClr val="000000"/>
            </a:solidFill>
            <a:ln w="61218" cap="flat">
              <a:noFill/>
              <a:prstDash val="solid"/>
              <a:miter/>
            </a:ln>
          </p:spPr>
          <p:txBody>
            <a:bodyPr rtlCol="0" anchor="ctr"/>
            <a:lstStyle/>
            <a:p>
              <a:endParaRPr lang="en-US" dirty="0"/>
            </a:p>
          </p:txBody>
        </p:sp>
        <p:sp>
          <p:nvSpPr>
            <p:cNvPr id="63" name="Freeform 62">
              <a:extLst>
                <a:ext uri="{FF2B5EF4-FFF2-40B4-BE49-F238E27FC236}">
                  <a16:creationId xmlns:a16="http://schemas.microsoft.com/office/drawing/2014/main" id="{F9CBCDDD-4C60-4740-A0B2-652E065C66D5}"/>
                </a:ext>
              </a:extLst>
            </p:cNvPr>
            <p:cNvSpPr/>
            <p:nvPr/>
          </p:nvSpPr>
          <p:spPr>
            <a:xfrm>
              <a:off x="7951086" y="3667524"/>
              <a:ext cx="183868" cy="183868"/>
            </a:xfrm>
            <a:custGeom>
              <a:avLst/>
              <a:gdLst>
                <a:gd name="connsiteX0" fmla="*/ 183869 w 183868"/>
                <a:gd name="connsiteY0" fmla="*/ 91934 h 183868"/>
                <a:gd name="connsiteX1" fmla="*/ 91934 w 183868"/>
                <a:gd name="connsiteY1" fmla="*/ 183869 h 183868"/>
                <a:gd name="connsiteX2" fmla="*/ 0 w 183868"/>
                <a:gd name="connsiteY2" fmla="*/ 91934 h 183868"/>
                <a:gd name="connsiteX3" fmla="*/ 91934 w 183868"/>
                <a:gd name="connsiteY3" fmla="*/ 0 h 183868"/>
                <a:gd name="connsiteX4" fmla="*/ 183869 w 183868"/>
                <a:gd name="connsiteY4" fmla="*/ 91934 h 183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868" h="183868">
                  <a:moveTo>
                    <a:pt x="183869" y="91934"/>
                  </a:moveTo>
                  <a:cubicBezTo>
                    <a:pt x="183869" y="142709"/>
                    <a:pt x="142709" y="183869"/>
                    <a:pt x="91934" y="183869"/>
                  </a:cubicBezTo>
                  <a:cubicBezTo>
                    <a:pt x="41160" y="183869"/>
                    <a:pt x="0" y="142709"/>
                    <a:pt x="0" y="91934"/>
                  </a:cubicBezTo>
                  <a:cubicBezTo>
                    <a:pt x="0" y="41160"/>
                    <a:pt x="41160" y="0"/>
                    <a:pt x="91934" y="0"/>
                  </a:cubicBezTo>
                  <a:cubicBezTo>
                    <a:pt x="142709" y="0"/>
                    <a:pt x="183869" y="41160"/>
                    <a:pt x="183869" y="91934"/>
                  </a:cubicBezTo>
                  <a:close/>
                </a:path>
              </a:pathLst>
            </a:custGeom>
            <a:solidFill>
              <a:srgbClr val="000000"/>
            </a:solidFill>
            <a:ln w="61218"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53563759"/>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141</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Modeling</a:t>
            </a:r>
            <a:endParaRPr sz="2400" dirty="0">
              <a:solidFill>
                <a:schemeClr val="bg1">
                  <a:lumMod val="90000"/>
                </a:schemeClr>
              </a:solidFill>
              <a:latin typeface="PT Serif" panose="020A0603040505020204" pitchFamily="18" charset="77"/>
            </a:endParaRPr>
          </a:p>
        </p:txBody>
      </p:sp>
      <p:sp>
        <p:nvSpPr>
          <p:cNvPr id="29" name="TextBox 28">
            <a:extLst>
              <a:ext uri="{FF2B5EF4-FFF2-40B4-BE49-F238E27FC236}">
                <a16:creationId xmlns:a16="http://schemas.microsoft.com/office/drawing/2014/main" id="{767CEA55-C1BD-BF4F-8B10-8D6E406A1562}"/>
              </a:ext>
            </a:extLst>
          </p:cNvPr>
          <p:cNvSpPr txBox="1"/>
          <p:nvPr/>
        </p:nvSpPr>
        <p:spPr>
          <a:xfrm>
            <a:off x="480730" y="1532250"/>
            <a:ext cx="2121093" cy="246221"/>
          </a:xfrm>
          <a:prstGeom prst="rect">
            <a:avLst/>
          </a:prstGeom>
          <a:noFill/>
        </p:spPr>
        <p:txBody>
          <a:bodyPr wrap="none" rtlCol="0">
            <a:spAutoFit/>
          </a:bodyPr>
          <a:lstStyle/>
          <a:p>
            <a:r>
              <a:rPr lang="en-US" sz="1000" dirty="0">
                <a:latin typeface="PT Serif" panose="020A0603040505020204" pitchFamily="18" charset="77"/>
              </a:rPr>
              <a:t>Initial Conditions &amp; Environment</a:t>
            </a:r>
          </a:p>
        </p:txBody>
      </p:sp>
      <p:pic>
        <p:nvPicPr>
          <p:cNvPr id="42" name="Picture 41" descr="A picture containing background pattern&#10;&#10;Description automatically generated">
            <a:extLst>
              <a:ext uri="{FF2B5EF4-FFF2-40B4-BE49-F238E27FC236}">
                <a16:creationId xmlns:a16="http://schemas.microsoft.com/office/drawing/2014/main" id="{1488A914-8DC2-7848-905F-60107FF4E341}"/>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200" r="96900">
                        <a14:foregroundMark x1="26400" y1="19872" x2="19100" y2="21410"/>
                        <a14:foregroundMark x1="19100" y1="21410" x2="6600" y2="31795"/>
                        <a14:foregroundMark x1="6600" y1="31795" x2="3800" y2="40897"/>
                        <a14:foregroundMark x1="3800" y1="40897" x2="4400" y2="50769"/>
                        <a14:foregroundMark x1="4400" y1="50769" x2="7700" y2="59487"/>
                        <a14:foregroundMark x1="7700" y1="59487" x2="22800" y2="71538"/>
                        <a14:foregroundMark x1="22800" y1="71538" x2="50400" y2="79615"/>
                        <a14:foregroundMark x1="96300" y1="20128" x2="91800" y2="27821"/>
                        <a14:foregroundMark x1="91800" y1="27821" x2="96900" y2="37051"/>
                        <a14:foregroundMark x1="96900" y1="37051" x2="95000" y2="78077"/>
                        <a14:foregroundMark x1="2500" y1="29359" x2="1200" y2="46410"/>
                        <a14:foregroundMark x1="26900" y1="26538" x2="51500" y2="55769"/>
                        <a14:foregroundMark x1="51500" y1="55769" x2="59700" y2="59359"/>
                        <a14:foregroundMark x1="59700" y1="59359" x2="60100" y2="59359"/>
                        <a14:foregroundMark x1="47300" y1="23590" x2="60700" y2="42949"/>
                        <a14:foregroundMark x1="60700" y1="42949" x2="62600" y2="44615"/>
                      </a14:backgroundRemoval>
                    </a14:imgEffect>
                  </a14:imgLayer>
                </a14:imgProps>
              </a:ext>
            </a:extLst>
          </a:blip>
          <a:srcRect b="14344"/>
          <a:stretch/>
        </p:blipFill>
        <p:spPr>
          <a:xfrm>
            <a:off x="858648" y="2115671"/>
            <a:ext cx="1365258" cy="912158"/>
          </a:xfrm>
          <a:prstGeom prst="rect">
            <a:avLst/>
          </a:prstGeom>
        </p:spPr>
      </p:pic>
      <p:grpSp>
        <p:nvGrpSpPr>
          <p:cNvPr id="57" name="Graphic 55" descr="Computer">
            <a:extLst>
              <a:ext uri="{FF2B5EF4-FFF2-40B4-BE49-F238E27FC236}">
                <a16:creationId xmlns:a16="http://schemas.microsoft.com/office/drawing/2014/main" id="{49136DAA-B7E1-6D42-B421-E399B8FC9AD5}"/>
              </a:ext>
            </a:extLst>
          </p:cNvPr>
          <p:cNvGrpSpPr/>
          <p:nvPr/>
        </p:nvGrpSpPr>
        <p:grpSpPr>
          <a:xfrm>
            <a:off x="242925" y="1032071"/>
            <a:ext cx="8658150" cy="3404462"/>
            <a:chOff x="242925" y="1032071"/>
            <a:chExt cx="8658150" cy="3310803"/>
          </a:xfrm>
          <a:solidFill>
            <a:srgbClr val="000000"/>
          </a:solidFill>
        </p:grpSpPr>
        <p:sp>
          <p:nvSpPr>
            <p:cNvPr id="59" name="Freeform 58">
              <a:extLst>
                <a:ext uri="{FF2B5EF4-FFF2-40B4-BE49-F238E27FC236}">
                  <a16:creationId xmlns:a16="http://schemas.microsoft.com/office/drawing/2014/main" id="{1179DF12-0EB3-C14D-9887-24D266221321}"/>
                </a:ext>
              </a:extLst>
            </p:cNvPr>
            <p:cNvSpPr/>
            <p:nvPr/>
          </p:nvSpPr>
          <p:spPr>
            <a:xfrm>
              <a:off x="242925" y="1032071"/>
              <a:ext cx="6574303" cy="3310803"/>
            </a:xfrm>
            <a:custGeom>
              <a:avLst/>
              <a:gdLst>
                <a:gd name="connsiteX0" fmla="*/ 3309639 w 3554797"/>
                <a:gd name="connsiteY0" fmla="*/ 0 h 3310803"/>
                <a:gd name="connsiteX1" fmla="*/ 245158 w 3554797"/>
                <a:gd name="connsiteY1" fmla="*/ 0 h 3310803"/>
                <a:gd name="connsiteX2" fmla="*/ 0 w 3554797"/>
                <a:gd name="connsiteY2" fmla="*/ 245158 h 3310803"/>
                <a:gd name="connsiteX3" fmla="*/ 0 w 3554797"/>
                <a:gd name="connsiteY3" fmla="*/ 2452749 h 3310803"/>
                <a:gd name="connsiteX4" fmla="*/ 245158 w 3554797"/>
                <a:gd name="connsiteY4" fmla="*/ 2697907 h 3310803"/>
                <a:gd name="connsiteX5" fmla="*/ 1470951 w 3554797"/>
                <a:gd name="connsiteY5" fmla="*/ 2697907 h 3310803"/>
                <a:gd name="connsiteX6" fmla="*/ 1470951 w 3554797"/>
                <a:gd name="connsiteY6" fmla="*/ 3188224 h 3310803"/>
                <a:gd name="connsiteX7" fmla="*/ 858055 w 3554797"/>
                <a:gd name="connsiteY7" fmla="*/ 3188224 h 3310803"/>
                <a:gd name="connsiteX8" fmla="*/ 858055 w 3554797"/>
                <a:gd name="connsiteY8" fmla="*/ 3310804 h 3310803"/>
                <a:gd name="connsiteX9" fmla="*/ 2696743 w 3554797"/>
                <a:gd name="connsiteY9" fmla="*/ 3310804 h 3310803"/>
                <a:gd name="connsiteX10" fmla="*/ 2696743 w 3554797"/>
                <a:gd name="connsiteY10" fmla="*/ 3188224 h 3310803"/>
                <a:gd name="connsiteX11" fmla="*/ 2083847 w 3554797"/>
                <a:gd name="connsiteY11" fmla="*/ 3188224 h 3310803"/>
                <a:gd name="connsiteX12" fmla="*/ 2083847 w 3554797"/>
                <a:gd name="connsiteY12" fmla="*/ 2697907 h 3310803"/>
                <a:gd name="connsiteX13" fmla="*/ 3309639 w 3554797"/>
                <a:gd name="connsiteY13" fmla="*/ 2697907 h 3310803"/>
                <a:gd name="connsiteX14" fmla="*/ 3554798 w 3554797"/>
                <a:gd name="connsiteY14" fmla="*/ 2452749 h 3310803"/>
                <a:gd name="connsiteX15" fmla="*/ 3554798 w 3554797"/>
                <a:gd name="connsiteY15" fmla="*/ 245465 h 3310803"/>
                <a:gd name="connsiteX16" fmla="*/ 3309639 w 3554797"/>
                <a:gd name="connsiteY16" fmla="*/ 0 h 3310803"/>
                <a:gd name="connsiteX17" fmla="*/ 1961268 w 3554797"/>
                <a:gd name="connsiteY17" fmla="*/ 3188470 h 3310803"/>
                <a:gd name="connsiteX18" fmla="*/ 1593530 w 3554797"/>
                <a:gd name="connsiteY18" fmla="*/ 3188470 h 3310803"/>
                <a:gd name="connsiteX19" fmla="*/ 1593530 w 3554797"/>
                <a:gd name="connsiteY19" fmla="*/ 2698153 h 3310803"/>
                <a:gd name="connsiteX20" fmla="*/ 1961268 w 3554797"/>
                <a:gd name="connsiteY20" fmla="*/ 2698153 h 3310803"/>
                <a:gd name="connsiteX21" fmla="*/ 3432219 w 3554797"/>
                <a:gd name="connsiteY21" fmla="*/ 2452994 h 3310803"/>
                <a:gd name="connsiteX22" fmla="*/ 3309639 w 3554797"/>
                <a:gd name="connsiteY22" fmla="*/ 2575574 h 3310803"/>
                <a:gd name="connsiteX23" fmla="*/ 245158 w 3554797"/>
                <a:gd name="connsiteY23" fmla="*/ 2575574 h 3310803"/>
                <a:gd name="connsiteX24" fmla="*/ 122579 w 3554797"/>
                <a:gd name="connsiteY24" fmla="*/ 2452994 h 3310803"/>
                <a:gd name="connsiteX25" fmla="*/ 122579 w 3554797"/>
                <a:gd name="connsiteY25" fmla="*/ 245465 h 3310803"/>
                <a:gd name="connsiteX26" fmla="*/ 245158 w 3554797"/>
                <a:gd name="connsiteY26" fmla="*/ 122886 h 3310803"/>
                <a:gd name="connsiteX27" fmla="*/ 3309639 w 3554797"/>
                <a:gd name="connsiteY27" fmla="*/ 122886 h 3310803"/>
                <a:gd name="connsiteX28" fmla="*/ 3432219 w 3554797"/>
                <a:gd name="connsiteY28" fmla="*/ 245465 h 331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554797" h="3310803">
                  <a:moveTo>
                    <a:pt x="3309639" y="0"/>
                  </a:moveTo>
                  <a:lnTo>
                    <a:pt x="245158" y="0"/>
                  </a:lnTo>
                  <a:cubicBezTo>
                    <a:pt x="109929" y="404"/>
                    <a:pt x="404" y="109929"/>
                    <a:pt x="0" y="245158"/>
                  </a:cubicBezTo>
                  <a:lnTo>
                    <a:pt x="0" y="2452749"/>
                  </a:lnTo>
                  <a:cubicBezTo>
                    <a:pt x="438" y="2587966"/>
                    <a:pt x="109943" y="2697473"/>
                    <a:pt x="245158" y="2697907"/>
                  </a:cubicBezTo>
                  <a:lnTo>
                    <a:pt x="1470951" y="2697907"/>
                  </a:lnTo>
                  <a:lnTo>
                    <a:pt x="1470951" y="3188224"/>
                  </a:lnTo>
                  <a:lnTo>
                    <a:pt x="858055" y="3188224"/>
                  </a:lnTo>
                  <a:lnTo>
                    <a:pt x="858055" y="3310804"/>
                  </a:lnTo>
                  <a:lnTo>
                    <a:pt x="2696743" y="3310804"/>
                  </a:lnTo>
                  <a:lnTo>
                    <a:pt x="2696743" y="3188224"/>
                  </a:lnTo>
                  <a:lnTo>
                    <a:pt x="2083847" y="3188224"/>
                  </a:lnTo>
                  <a:lnTo>
                    <a:pt x="2083847" y="2697907"/>
                  </a:lnTo>
                  <a:lnTo>
                    <a:pt x="3309639" y="2697907"/>
                  </a:lnTo>
                  <a:cubicBezTo>
                    <a:pt x="3444856" y="2697473"/>
                    <a:pt x="3554363" y="2587966"/>
                    <a:pt x="3554798" y="2452749"/>
                  </a:cubicBezTo>
                  <a:lnTo>
                    <a:pt x="3554798" y="245465"/>
                  </a:lnTo>
                  <a:cubicBezTo>
                    <a:pt x="3554565" y="110113"/>
                    <a:pt x="3444991" y="404"/>
                    <a:pt x="3309639" y="0"/>
                  </a:cubicBezTo>
                  <a:close/>
                  <a:moveTo>
                    <a:pt x="1961268" y="3188470"/>
                  </a:moveTo>
                  <a:lnTo>
                    <a:pt x="1593530" y="3188470"/>
                  </a:lnTo>
                  <a:lnTo>
                    <a:pt x="1593530" y="2698153"/>
                  </a:lnTo>
                  <a:lnTo>
                    <a:pt x="1961268" y="2698153"/>
                  </a:lnTo>
                  <a:close/>
                  <a:moveTo>
                    <a:pt x="3432219" y="2452994"/>
                  </a:moveTo>
                  <a:cubicBezTo>
                    <a:pt x="3432219" y="2520695"/>
                    <a:pt x="3377340" y="2575574"/>
                    <a:pt x="3309639" y="2575574"/>
                  </a:cubicBezTo>
                  <a:lnTo>
                    <a:pt x="245158" y="2575574"/>
                  </a:lnTo>
                  <a:cubicBezTo>
                    <a:pt x="177460" y="2575574"/>
                    <a:pt x="122579" y="2520695"/>
                    <a:pt x="122579" y="2452994"/>
                  </a:cubicBezTo>
                  <a:lnTo>
                    <a:pt x="122579" y="245465"/>
                  </a:lnTo>
                  <a:cubicBezTo>
                    <a:pt x="122579" y="177764"/>
                    <a:pt x="177460" y="122886"/>
                    <a:pt x="245158" y="122886"/>
                  </a:cubicBezTo>
                  <a:lnTo>
                    <a:pt x="3309639" y="122886"/>
                  </a:lnTo>
                  <a:cubicBezTo>
                    <a:pt x="3377340" y="122886"/>
                    <a:pt x="3432219" y="177764"/>
                    <a:pt x="3432219" y="245465"/>
                  </a:cubicBezTo>
                  <a:close/>
                </a:path>
              </a:pathLst>
            </a:custGeom>
            <a:solidFill>
              <a:srgbClr val="000000"/>
            </a:solidFill>
            <a:ln w="61218" cap="flat">
              <a:noFill/>
              <a:prstDash val="solid"/>
              <a:miter/>
            </a:ln>
          </p:spPr>
          <p:txBody>
            <a:bodyPr rtlCol="0" anchor="ctr"/>
            <a:lstStyle/>
            <a:p>
              <a:endParaRPr lang="en-US" dirty="0"/>
            </a:p>
          </p:txBody>
        </p:sp>
        <p:sp>
          <p:nvSpPr>
            <p:cNvPr id="60" name="Freeform 59">
              <a:extLst>
                <a:ext uri="{FF2B5EF4-FFF2-40B4-BE49-F238E27FC236}">
                  <a16:creationId xmlns:a16="http://schemas.microsoft.com/office/drawing/2014/main" id="{2FF1DE20-728F-1144-841A-9B82D7B009C7}"/>
                </a:ext>
              </a:extLst>
            </p:cNvPr>
            <p:cNvSpPr/>
            <p:nvPr/>
          </p:nvSpPr>
          <p:spPr>
            <a:xfrm>
              <a:off x="7184966" y="1032071"/>
              <a:ext cx="1716109" cy="3309639"/>
            </a:xfrm>
            <a:custGeom>
              <a:avLst/>
              <a:gdLst>
                <a:gd name="connsiteX0" fmla="*/ 1470951 w 1716109"/>
                <a:gd name="connsiteY0" fmla="*/ 0 h 3309639"/>
                <a:gd name="connsiteX1" fmla="*/ 245158 w 1716109"/>
                <a:gd name="connsiteY1" fmla="*/ 0 h 3309639"/>
                <a:gd name="connsiteX2" fmla="*/ 0 w 1716109"/>
                <a:gd name="connsiteY2" fmla="*/ 245158 h 3309639"/>
                <a:gd name="connsiteX3" fmla="*/ 0 w 1716109"/>
                <a:gd name="connsiteY3" fmla="*/ 3064481 h 3309639"/>
                <a:gd name="connsiteX4" fmla="*/ 245158 w 1716109"/>
                <a:gd name="connsiteY4" fmla="*/ 3309639 h 3309639"/>
                <a:gd name="connsiteX5" fmla="*/ 1470951 w 1716109"/>
                <a:gd name="connsiteY5" fmla="*/ 3309639 h 3309639"/>
                <a:gd name="connsiteX6" fmla="*/ 1716109 w 1716109"/>
                <a:gd name="connsiteY6" fmla="*/ 3064481 h 3309639"/>
                <a:gd name="connsiteX7" fmla="*/ 1716109 w 1716109"/>
                <a:gd name="connsiteY7" fmla="*/ 245158 h 3309639"/>
                <a:gd name="connsiteX8" fmla="*/ 1470951 w 1716109"/>
                <a:gd name="connsiteY8" fmla="*/ 0 h 3309639"/>
                <a:gd name="connsiteX9" fmla="*/ 1593530 w 1716109"/>
                <a:gd name="connsiteY9" fmla="*/ 3064481 h 3309639"/>
                <a:gd name="connsiteX10" fmla="*/ 1470951 w 1716109"/>
                <a:gd name="connsiteY10" fmla="*/ 3187060 h 3309639"/>
                <a:gd name="connsiteX11" fmla="*/ 245158 w 1716109"/>
                <a:gd name="connsiteY11" fmla="*/ 3187060 h 3309639"/>
                <a:gd name="connsiteX12" fmla="*/ 122579 w 1716109"/>
                <a:gd name="connsiteY12" fmla="*/ 3064481 h 3309639"/>
                <a:gd name="connsiteX13" fmla="*/ 122579 w 1716109"/>
                <a:gd name="connsiteY13" fmla="*/ 245158 h 3309639"/>
                <a:gd name="connsiteX14" fmla="*/ 245158 w 1716109"/>
                <a:gd name="connsiteY14" fmla="*/ 122579 h 3309639"/>
                <a:gd name="connsiteX15" fmla="*/ 1470951 w 1716109"/>
                <a:gd name="connsiteY15" fmla="*/ 122579 h 3309639"/>
                <a:gd name="connsiteX16" fmla="*/ 1593530 w 1716109"/>
                <a:gd name="connsiteY16" fmla="*/ 245158 h 330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6109" h="3309639">
                  <a:moveTo>
                    <a:pt x="1470951" y="0"/>
                  </a:moveTo>
                  <a:lnTo>
                    <a:pt x="245158" y="0"/>
                  </a:lnTo>
                  <a:cubicBezTo>
                    <a:pt x="109764" y="0"/>
                    <a:pt x="0" y="109764"/>
                    <a:pt x="0" y="245158"/>
                  </a:cubicBezTo>
                  <a:lnTo>
                    <a:pt x="0" y="3064481"/>
                  </a:lnTo>
                  <a:cubicBezTo>
                    <a:pt x="0" y="3199876"/>
                    <a:pt x="109764" y="3309639"/>
                    <a:pt x="245158" y="3309639"/>
                  </a:cubicBezTo>
                  <a:lnTo>
                    <a:pt x="1470951" y="3309639"/>
                  </a:lnTo>
                  <a:cubicBezTo>
                    <a:pt x="1606346" y="3309639"/>
                    <a:pt x="1716109" y="3199876"/>
                    <a:pt x="1716109" y="3064481"/>
                  </a:cubicBezTo>
                  <a:lnTo>
                    <a:pt x="1716109" y="245158"/>
                  </a:lnTo>
                  <a:cubicBezTo>
                    <a:pt x="1716109" y="109764"/>
                    <a:pt x="1606346" y="0"/>
                    <a:pt x="1470951" y="0"/>
                  </a:cubicBezTo>
                  <a:close/>
                  <a:moveTo>
                    <a:pt x="1593530" y="3064481"/>
                  </a:moveTo>
                  <a:cubicBezTo>
                    <a:pt x="1593530" y="3132181"/>
                    <a:pt x="1538651" y="3187060"/>
                    <a:pt x="1470951" y="3187060"/>
                  </a:cubicBezTo>
                  <a:lnTo>
                    <a:pt x="245158" y="3187060"/>
                  </a:lnTo>
                  <a:cubicBezTo>
                    <a:pt x="177458" y="3187060"/>
                    <a:pt x="122579" y="3132181"/>
                    <a:pt x="122579" y="3064481"/>
                  </a:cubicBezTo>
                  <a:lnTo>
                    <a:pt x="122579" y="245158"/>
                  </a:lnTo>
                  <a:cubicBezTo>
                    <a:pt x="122579" y="177458"/>
                    <a:pt x="177458" y="122579"/>
                    <a:pt x="245158" y="122579"/>
                  </a:cubicBezTo>
                  <a:lnTo>
                    <a:pt x="1470951" y="122579"/>
                  </a:lnTo>
                  <a:cubicBezTo>
                    <a:pt x="1538651" y="122579"/>
                    <a:pt x="1593530" y="177458"/>
                    <a:pt x="1593530" y="245158"/>
                  </a:cubicBezTo>
                  <a:close/>
                </a:path>
              </a:pathLst>
            </a:custGeom>
            <a:solidFill>
              <a:srgbClr val="000000"/>
            </a:solidFill>
            <a:ln w="61218" cap="flat">
              <a:noFill/>
              <a:prstDash val="solid"/>
              <a:miter/>
            </a:ln>
          </p:spPr>
          <p:txBody>
            <a:bodyPr rtlCol="0" anchor="ctr"/>
            <a:lstStyle/>
            <a:p>
              <a:endParaRPr lang="en-US" dirty="0"/>
            </a:p>
          </p:txBody>
        </p:sp>
        <p:sp>
          <p:nvSpPr>
            <p:cNvPr id="61" name="Freeform 60">
              <a:extLst>
                <a:ext uri="{FF2B5EF4-FFF2-40B4-BE49-F238E27FC236}">
                  <a16:creationId xmlns:a16="http://schemas.microsoft.com/office/drawing/2014/main" id="{B6FB0165-7F2A-1644-9492-61A9F75A0A78}"/>
                </a:ext>
              </a:extLst>
            </p:cNvPr>
            <p:cNvSpPr/>
            <p:nvPr/>
          </p:nvSpPr>
          <p:spPr>
            <a:xfrm>
              <a:off x="7552704" y="1522388"/>
              <a:ext cx="980633" cy="122579"/>
            </a:xfrm>
            <a:custGeom>
              <a:avLst/>
              <a:gdLst>
                <a:gd name="connsiteX0" fmla="*/ 0 w 980633"/>
                <a:gd name="connsiteY0" fmla="*/ 0 h 122579"/>
                <a:gd name="connsiteX1" fmla="*/ 980634 w 980633"/>
                <a:gd name="connsiteY1" fmla="*/ 0 h 122579"/>
                <a:gd name="connsiteX2" fmla="*/ 980634 w 980633"/>
                <a:gd name="connsiteY2" fmla="*/ 122579 h 122579"/>
                <a:gd name="connsiteX3" fmla="*/ 0 w 980633"/>
                <a:gd name="connsiteY3" fmla="*/ 122579 h 122579"/>
              </a:gdLst>
              <a:ahLst/>
              <a:cxnLst>
                <a:cxn ang="0">
                  <a:pos x="connsiteX0" y="connsiteY0"/>
                </a:cxn>
                <a:cxn ang="0">
                  <a:pos x="connsiteX1" y="connsiteY1"/>
                </a:cxn>
                <a:cxn ang="0">
                  <a:pos x="connsiteX2" y="connsiteY2"/>
                </a:cxn>
                <a:cxn ang="0">
                  <a:pos x="connsiteX3" y="connsiteY3"/>
                </a:cxn>
              </a:cxnLst>
              <a:rect l="l" t="t" r="r" b="b"/>
              <a:pathLst>
                <a:path w="980633" h="122579">
                  <a:moveTo>
                    <a:pt x="0" y="0"/>
                  </a:moveTo>
                  <a:lnTo>
                    <a:pt x="980634" y="0"/>
                  </a:lnTo>
                  <a:lnTo>
                    <a:pt x="980634" y="122579"/>
                  </a:lnTo>
                  <a:lnTo>
                    <a:pt x="0" y="122579"/>
                  </a:lnTo>
                  <a:close/>
                </a:path>
              </a:pathLst>
            </a:custGeom>
            <a:solidFill>
              <a:srgbClr val="000000"/>
            </a:solidFill>
            <a:ln w="61218" cap="flat">
              <a:noFill/>
              <a:prstDash val="solid"/>
              <a:miter/>
            </a:ln>
          </p:spPr>
          <p:txBody>
            <a:bodyPr rtlCol="0" anchor="ctr"/>
            <a:lstStyle/>
            <a:p>
              <a:endParaRPr lang="en-US" dirty="0"/>
            </a:p>
          </p:txBody>
        </p:sp>
        <p:sp>
          <p:nvSpPr>
            <p:cNvPr id="62" name="Freeform 61">
              <a:extLst>
                <a:ext uri="{FF2B5EF4-FFF2-40B4-BE49-F238E27FC236}">
                  <a16:creationId xmlns:a16="http://schemas.microsoft.com/office/drawing/2014/main" id="{8CB51D11-7418-A241-B0A1-21DC4C053352}"/>
                </a:ext>
              </a:extLst>
            </p:cNvPr>
            <p:cNvSpPr/>
            <p:nvPr/>
          </p:nvSpPr>
          <p:spPr>
            <a:xfrm>
              <a:off x="7552704" y="1890125"/>
              <a:ext cx="980633" cy="122579"/>
            </a:xfrm>
            <a:custGeom>
              <a:avLst/>
              <a:gdLst>
                <a:gd name="connsiteX0" fmla="*/ 0 w 980633"/>
                <a:gd name="connsiteY0" fmla="*/ 0 h 122579"/>
                <a:gd name="connsiteX1" fmla="*/ 980634 w 980633"/>
                <a:gd name="connsiteY1" fmla="*/ 0 h 122579"/>
                <a:gd name="connsiteX2" fmla="*/ 980634 w 980633"/>
                <a:gd name="connsiteY2" fmla="*/ 122579 h 122579"/>
                <a:gd name="connsiteX3" fmla="*/ 0 w 980633"/>
                <a:gd name="connsiteY3" fmla="*/ 122579 h 122579"/>
              </a:gdLst>
              <a:ahLst/>
              <a:cxnLst>
                <a:cxn ang="0">
                  <a:pos x="connsiteX0" y="connsiteY0"/>
                </a:cxn>
                <a:cxn ang="0">
                  <a:pos x="connsiteX1" y="connsiteY1"/>
                </a:cxn>
                <a:cxn ang="0">
                  <a:pos x="connsiteX2" y="connsiteY2"/>
                </a:cxn>
                <a:cxn ang="0">
                  <a:pos x="connsiteX3" y="connsiteY3"/>
                </a:cxn>
              </a:cxnLst>
              <a:rect l="l" t="t" r="r" b="b"/>
              <a:pathLst>
                <a:path w="980633" h="122579">
                  <a:moveTo>
                    <a:pt x="0" y="0"/>
                  </a:moveTo>
                  <a:lnTo>
                    <a:pt x="980634" y="0"/>
                  </a:lnTo>
                  <a:lnTo>
                    <a:pt x="980634" y="122579"/>
                  </a:lnTo>
                  <a:lnTo>
                    <a:pt x="0" y="122579"/>
                  </a:lnTo>
                  <a:close/>
                </a:path>
              </a:pathLst>
            </a:custGeom>
            <a:solidFill>
              <a:srgbClr val="000000"/>
            </a:solidFill>
            <a:ln w="61218" cap="flat">
              <a:noFill/>
              <a:prstDash val="solid"/>
              <a:miter/>
            </a:ln>
          </p:spPr>
          <p:txBody>
            <a:bodyPr rtlCol="0" anchor="ctr"/>
            <a:lstStyle/>
            <a:p>
              <a:endParaRPr lang="en-US" dirty="0"/>
            </a:p>
          </p:txBody>
        </p:sp>
        <p:sp>
          <p:nvSpPr>
            <p:cNvPr id="63" name="Freeform 62">
              <a:extLst>
                <a:ext uri="{FF2B5EF4-FFF2-40B4-BE49-F238E27FC236}">
                  <a16:creationId xmlns:a16="http://schemas.microsoft.com/office/drawing/2014/main" id="{F9CBCDDD-4C60-4740-A0B2-652E065C66D5}"/>
                </a:ext>
              </a:extLst>
            </p:cNvPr>
            <p:cNvSpPr/>
            <p:nvPr/>
          </p:nvSpPr>
          <p:spPr>
            <a:xfrm>
              <a:off x="7951086" y="3667524"/>
              <a:ext cx="183868" cy="183868"/>
            </a:xfrm>
            <a:custGeom>
              <a:avLst/>
              <a:gdLst>
                <a:gd name="connsiteX0" fmla="*/ 183869 w 183868"/>
                <a:gd name="connsiteY0" fmla="*/ 91934 h 183868"/>
                <a:gd name="connsiteX1" fmla="*/ 91934 w 183868"/>
                <a:gd name="connsiteY1" fmla="*/ 183869 h 183868"/>
                <a:gd name="connsiteX2" fmla="*/ 0 w 183868"/>
                <a:gd name="connsiteY2" fmla="*/ 91934 h 183868"/>
                <a:gd name="connsiteX3" fmla="*/ 91934 w 183868"/>
                <a:gd name="connsiteY3" fmla="*/ 0 h 183868"/>
                <a:gd name="connsiteX4" fmla="*/ 183869 w 183868"/>
                <a:gd name="connsiteY4" fmla="*/ 91934 h 183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868" h="183868">
                  <a:moveTo>
                    <a:pt x="183869" y="91934"/>
                  </a:moveTo>
                  <a:cubicBezTo>
                    <a:pt x="183869" y="142709"/>
                    <a:pt x="142709" y="183869"/>
                    <a:pt x="91934" y="183869"/>
                  </a:cubicBezTo>
                  <a:cubicBezTo>
                    <a:pt x="41160" y="183869"/>
                    <a:pt x="0" y="142709"/>
                    <a:pt x="0" y="91934"/>
                  </a:cubicBezTo>
                  <a:cubicBezTo>
                    <a:pt x="0" y="41160"/>
                    <a:pt x="41160" y="0"/>
                    <a:pt x="91934" y="0"/>
                  </a:cubicBezTo>
                  <a:cubicBezTo>
                    <a:pt x="142709" y="0"/>
                    <a:pt x="183869" y="41160"/>
                    <a:pt x="183869" y="91934"/>
                  </a:cubicBezTo>
                  <a:close/>
                </a:path>
              </a:pathLst>
            </a:custGeom>
            <a:solidFill>
              <a:srgbClr val="000000"/>
            </a:solidFill>
            <a:ln w="61218"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183581047"/>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142</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Modeling</a:t>
            </a:r>
            <a:endParaRPr sz="2400" dirty="0">
              <a:solidFill>
                <a:schemeClr val="bg1">
                  <a:lumMod val="90000"/>
                </a:schemeClr>
              </a:solidFill>
              <a:latin typeface="PT Serif" panose="020A0603040505020204" pitchFamily="18" charset="77"/>
            </a:endParaRPr>
          </a:p>
        </p:txBody>
      </p:sp>
      <p:sp>
        <p:nvSpPr>
          <p:cNvPr id="29" name="TextBox 28">
            <a:extLst>
              <a:ext uri="{FF2B5EF4-FFF2-40B4-BE49-F238E27FC236}">
                <a16:creationId xmlns:a16="http://schemas.microsoft.com/office/drawing/2014/main" id="{767CEA55-C1BD-BF4F-8B10-8D6E406A1562}"/>
              </a:ext>
            </a:extLst>
          </p:cNvPr>
          <p:cNvSpPr txBox="1"/>
          <p:nvPr/>
        </p:nvSpPr>
        <p:spPr>
          <a:xfrm>
            <a:off x="480730" y="1532250"/>
            <a:ext cx="2121093" cy="246221"/>
          </a:xfrm>
          <a:prstGeom prst="rect">
            <a:avLst/>
          </a:prstGeom>
          <a:noFill/>
        </p:spPr>
        <p:txBody>
          <a:bodyPr wrap="none" rtlCol="0">
            <a:spAutoFit/>
          </a:bodyPr>
          <a:lstStyle/>
          <a:p>
            <a:r>
              <a:rPr lang="en-US" sz="1000" dirty="0">
                <a:latin typeface="PT Serif" panose="020A0603040505020204" pitchFamily="18" charset="77"/>
              </a:rPr>
              <a:t>Initial Conditions &amp; Environment</a:t>
            </a:r>
          </a:p>
        </p:txBody>
      </p:sp>
      <p:sp>
        <p:nvSpPr>
          <p:cNvPr id="34" name="TextBox 33">
            <a:extLst>
              <a:ext uri="{FF2B5EF4-FFF2-40B4-BE49-F238E27FC236}">
                <a16:creationId xmlns:a16="http://schemas.microsoft.com/office/drawing/2014/main" id="{FEABA484-25DA-8742-A7D2-00F5D170408A}"/>
              </a:ext>
            </a:extLst>
          </p:cNvPr>
          <p:cNvSpPr txBox="1"/>
          <p:nvPr/>
        </p:nvSpPr>
        <p:spPr>
          <a:xfrm>
            <a:off x="2989134" y="1532249"/>
            <a:ext cx="1285929" cy="246221"/>
          </a:xfrm>
          <a:prstGeom prst="rect">
            <a:avLst/>
          </a:prstGeom>
          <a:noFill/>
        </p:spPr>
        <p:txBody>
          <a:bodyPr wrap="none" rtlCol="0">
            <a:spAutoFit/>
          </a:bodyPr>
          <a:lstStyle/>
          <a:p>
            <a:r>
              <a:rPr lang="en-US" sz="1000" dirty="0">
                <a:latin typeface="PT Serif" panose="020A0603040505020204" pitchFamily="18" charset="77"/>
              </a:rPr>
              <a:t>Laws of Psychology</a:t>
            </a:r>
          </a:p>
        </p:txBody>
      </p:sp>
      <p:cxnSp>
        <p:nvCxnSpPr>
          <p:cNvPr id="40" name="Straight Arrow Connector 39">
            <a:extLst>
              <a:ext uri="{FF2B5EF4-FFF2-40B4-BE49-F238E27FC236}">
                <a16:creationId xmlns:a16="http://schemas.microsoft.com/office/drawing/2014/main" id="{58333060-CE25-534D-870F-2C4F4B561150}"/>
              </a:ext>
            </a:extLst>
          </p:cNvPr>
          <p:cNvCxnSpPr/>
          <p:nvPr/>
        </p:nvCxnSpPr>
        <p:spPr>
          <a:xfrm>
            <a:off x="2409297" y="2560935"/>
            <a:ext cx="41710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descr="A picture containing background pattern&#10;&#10;Description automatically generated">
            <a:extLst>
              <a:ext uri="{FF2B5EF4-FFF2-40B4-BE49-F238E27FC236}">
                <a16:creationId xmlns:a16="http://schemas.microsoft.com/office/drawing/2014/main" id="{1488A914-8DC2-7848-905F-60107FF4E341}"/>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200" r="96900">
                        <a14:foregroundMark x1="26400" y1="19872" x2="19100" y2="21410"/>
                        <a14:foregroundMark x1="19100" y1="21410" x2="6600" y2="31795"/>
                        <a14:foregroundMark x1="6600" y1="31795" x2="3800" y2="40897"/>
                        <a14:foregroundMark x1="3800" y1="40897" x2="4400" y2="50769"/>
                        <a14:foregroundMark x1="4400" y1="50769" x2="7700" y2="59487"/>
                        <a14:foregroundMark x1="7700" y1="59487" x2="22800" y2="71538"/>
                        <a14:foregroundMark x1="22800" y1="71538" x2="50400" y2="79615"/>
                        <a14:foregroundMark x1="96300" y1="20128" x2="91800" y2="27821"/>
                        <a14:foregroundMark x1="91800" y1="27821" x2="96900" y2="37051"/>
                        <a14:foregroundMark x1="96900" y1="37051" x2="95000" y2="78077"/>
                        <a14:foregroundMark x1="2500" y1="29359" x2="1200" y2="46410"/>
                        <a14:foregroundMark x1="26900" y1="26538" x2="51500" y2="55769"/>
                        <a14:foregroundMark x1="51500" y1="55769" x2="59700" y2="59359"/>
                        <a14:foregroundMark x1="59700" y1="59359" x2="60100" y2="59359"/>
                        <a14:foregroundMark x1="47300" y1="23590" x2="60700" y2="42949"/>
                        <a14:foregroundMark x1="60700" y1="42949" x2="62600" y2="44615"/>
                      </a14:backgroundRemoval>
                    </a14:imgEffect>
                  </a14:imgLayer>
                </a14:imgProps>
              </a:ext>
            </a:extLst>
          </a:blip>
          <a:srcRect b="14344"/>
          <a:stretch/>
        </p:blipFill>
        <p:spPr>
          <a:xfrm>
            <a:off x="858648" y="2115671"/>
            <a:ext cx="1365258" cy="912158"/>
          </a:xfrm>
          <a:prstGeom prst="rect">
            <a:avLst/>
          </a:prstGeom>
        </p:spPr>
      </p:pic>
      <p:pic>
        <p:nvPicPr>
          <p:cNvPr id="4" name="Graphic 3" descr="Man">
            <a:extLst>
              <a:ext uri="{FF2B5EF4-FFF2-40B4-BE49-F238E27FC236}">
                <a16:creationId xmlns:a16="http://schemas.microsoft.com/office/drawing/2014/main" id="{76EA77E3-9AB6-D448-8BD9-AEA4A5A190A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28271" y="2027011"/>
            <a:ext cx="648396" cy="648396"/>
          </a:xfrm>
          <a:prstGeom prst="rect">
            <a:avLst/>
          </a:prstGeom>
        </p:spPr>
      </p:pic>
      <p:pic>
        <p:nvPicPr>
          <p:cNvPr id="43" name="Graphic 42" descr="Man">
            <a:extLst>
              <a:ext uri="{FF2B5EF4-FFF2-40B4-BE49-F238E27FC236}">
                <a16:creationId xmlns:a16="http://schemas.microsoft.com/office/drawing/2014/main" id="{531A1FBD-929A-6749-A57D-D86F17A1A24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307901" y="2037989"/>
            <a:ext cx="648396" cy="648396"/>
          </a:xfrm>
          <a:prstGeom prst="rect">
            <a:avLst/>
          </a:prstGeom>
        </p:spPr>
      </p:pic>
      <p:pic>
        <p:nvPicPr>
          <p:cNvPr id="44" name="Graphic 43" descr="Man">
            <a:extLst>
              <a:ext uri="{FF2B5EF4-FFF2-40B4-BE49-F238E27FC236}">
                <a16:creationId xmlns:a16="http://schemas.microsoft.com/office/drawing/2014/main" id="{5E027A35-7A67-7F4A-94AF-53724B8C99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144416" y="2464001"/>
            <a:ext cx="648396" cy="648396"/>
          </a:xfrm>
          <a:prstGeom prst="rect">
            <a:avLst/>
          </a:prstGeom>
        </p:spPr>
      </p:pic>
      <p:pic>
        <p:nvPicPr>
          <p:cNvPr id="45" name="Graphic 44" descr="Man">
            <a:extLst>
              <a:ext uri="{FF2B5EF4-FFF2-40B4-BE49-F238E27FC236}">
                <a16:creationId xmlns:a16="http://schemas.microsoft.com/office/drawing/2014/main" id="{734305BC-153D-4549-9A68-DCA17B0F21A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24046" y="2464001"/>
            <a:ext cx="648396" cy="648396"/>
          </a:xfrm>
          <a:prstGeom prst="rect">
            <a:avLst/>
          </a:prstGeom>
        </p:spPr>
      </p:pic>
      <p:grpSp>
        <p:nvGrpSpPr>
          <p:cNvPr id="57" name="Graphic 55" descr="Computer">
            <a:extLst>
              <a:ext uri="{FF2B5EF4-FFF2-40B4-BE49-F238E27FC236}">
                <a16:creationId xmlns:a16="http://schemas.microsoft.com/office/drawing/2014/main" id="{49136DAA-B7E1-6D42-B421-E399B8FC9AD5}"/>
              </a:ext>
            </a:extLst>
          </p:cNvPr>
          <p:cNvGrpSpPr/>
          <p:nvPr/>
        </p:nvGrpSpPr>
        <p:grpSpPr>
          <a:xfrm>
            <a:off x="242925" y="1032071"/>
            <a:ext cx="8658150" cy="3404462"/>
            <a:chOff x="242925" y="1032071"/>
            <a:chExt cx="8658150" cy="3310803"/>
          </a:xfrm>
          <a:solidFill>
            <a:srgbClr val="000000"/>
          </a:solidFill>
        </p:grpSpPr>
        <p:sp>
          <p:nvSpPr>
            <p:cNvPr id="59" name="Freeform 58">
              <a:extLst>
                <a:ext uri="{FF2B5EF4-FFF2-40B4-BE49-F238E27FC236}">
                  <a16:creationId xmlns:a16="http://schemas.microsoft.com/office/drawing/2014/main" id="{1179DF12-0EB3-C14D-9887-24D266221321}"/>
                </a:ext>
              </a:extLst>
            </p:cNvPr>
            <p:cNvSpPr/>
            <p:nvPr/>
          </p:nvSpPr>
          <p:spPr>
            <a:xfrm>
              <a:off x="242925" y="1032071"/>
              <a:ext cx="6574303" cy="3310803"/>
            </a:xfrm>
            <a:custGeom>
              <a:avLst/>
              <a:gdLst>
                <a:gd name="connsiteX0" fmla="*/ 3309639 w 3554797"/>
                <a:gd name="connsiteY0" fmla="*/ 0 h 3310803"/>
                <a:gd name="connsiteX1" fmla="*/ 245158 w 3554797"/>
                <a:gd name="connsiteY1" fmla="*/ 0 h 3310803"/>
                <a:gd name="connsiteX2" fmla="*/ 0 w 3554797"/>
                <a:gd name="connsiteY2" fmla="*/ 245158 h 3310803"/>
                <a:gd name="connsiteX3" fmla="*/ 0 w 3554797"/>
                <a:gd name="connsiteY3" fmla="*/ 2452749 h 3310803"/>
                <a:gd name="connsiteX4" fmla="*/ 245158 w 3554797"/>
                <a:gd name="connsiteY4" fmla="*/ 2697907 h 3310803"/>
                <a:gd name="connsiteX5" fmla="*/ 1470951 w 3554797"/>
                <a:gd name="connsiteY5" fmla="*/ 2697907 h 3310803"/>
                <a:gd name="connsiteX6" fmla="*/ 1470951 w 3554797"/>
                <a:gd name="connsiteY6" fmla="*/ 3188224 h 3310803"/>
                <a:gd name="connsiteX7" fmla="*/ 858055 w 3554797"/>
                <a:gd name="connsiteY7" fmla="*/ 3188224 h 3310803"/>
                <a:gd name="connsiteX8" fmla="*/ 858055 w 3554797"/>
                <a:gd name="connsiteY8" fmla="*/ 3310804 h 3310803"/>
                <a:gd name="connsiteX9" fmla="*/ 2696743 w 3554797"/>
                <a:gd name="connsiteY9" fmla="*/ 3310804 h 3310803"/>
                <a:gd name="connsiteX10" fmla="*/ 2696743 w 3554797"/>
                <a:gd name="connsiteY10" fmla="*/ 3188224 h 3310803"/>
                <a:gd name="connsiteX11" fmla="*/ 2083847 w 3554797"/>
                <a:gd name="connsiteY11" fmla="*/ 3188224 h 3310803"/>
                <a:gd name="connsiteX12" fmla="*/ 2083847 w 3554797"/>
                <a:gd name="connsiteY12" fmla="*/ 2697907 h 3310803"/>
                <a:gd name="connsiteX13" fmla="*/ 3309639 w 3554797"/>
                <a:gd name="connsiteY13" fmla="*/ 2697907 h 3310803"/>
                <a:gd name="connsiteX14" fmla="*/ 3554798 w 3554797"/>
                <a:gd name="connsiteY14" fmla="*/ 2452749 h 3310803"/>
                <a:gd name="connsiteX15" fmla="*/ 3554798 w 3554797"/>
                <a:gd name="connsiteY15" fmla="*/ 245465 h 3310803"/>
                <a:gd name="connsiteX16" fmla="*/ 3309639 w 3554797"/>
                <a:gd name="connsiteY16" fmla="*/ 0 h 3310803"/>
                <a:gd name="connsiteX17" fmla="*/ 1961268 w 3554797"/>
                <a:gd name="connsiteY17" fmla="*/ 3188470 h 3310803"/>
                <a:gd name="connsiteX18" fmla="*/ 1593530 w 3554797"/>
                <a:gd name="connsiteY18" fmla="*/ 3188470 h 3310803"/>
                <a:gd name="connsiteX19" fmla="*/ 1593530 w 3554797"/>
                <a:gd name="connsiteY19" fmla="*/ 2698153 h 3310803"/>
                <a:gd name="connsiteX20" fmla="*/ 1961268 w 3554797"/>
                <a:gd name="connsiteY20" fmla="*/ 2698153 h 3310803"/>
                <a:gd name="connsiteX21" fmla="*/ 3432219 w 3554797"/>
                <a:gd name="connsiteY21" fmla="*/ 2452994 h 3310803"/>
                <a:gd name="connsiteX22" fmla="*/ 3309639 w 3554797"/>
                <a:gd name="connsiteY22" fmla="*/ 2575574 h 3310803"/>
                <a:gd name="connsiteX23" fmla="*/ 245158 w 3554797"/>
                <a:gd name="connsiteY23" fmla="*/ 2575574 h 3310803"/>
                <a:gd name="connsiteX24" fmla="*/ 122579 w 3554797"/>
                <a:gd name="connsiteY24" fmla="*/ 2452994 h 3310803"/>
                <a:gd name="connsiteX25" fmla="*/ 122579 w 3554797"/>
                <a:gd name="connsiteY25" fmla="*/ 245465 h 3310803"/>
                <a:gd name="connsiteX26" fmla="*/ 245158 w 3554797"/>
                <a:gd name="connsiteY26" fmla="*/ 122886 h 3310803"/>
                <a:gd name="connsiteX27" fmla="*/ 3309639 w 3554797"/>
                <a:gd name="connsiteY27" fmla="*/ 122886 h 3310803"/>
                <a:gd name="connsiteX28" fmla="*/ 3432219 w 3554797"/>
                <a:gd name="connsiteY28" fmla="*/ 245465 h 331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554797" h="3310803">
                  <a:moveTo>
                    <a:pt x="3309639" y="0"/>
                  </a:moveTo>
                  <a:lnTo>
                    <a:pt x="245158" y="0"/>
                  </a:lnTo>
                  <a:cubicBezTo>
                    <a:pt x="109929" y="404"/>
                    <a:pt x="404" y="109929"/>
                    <a:pt x="0" y="245158"/>
                  </a:cubicBezTo>
                  <a:lnTo>
                    <a:pt x="0" y="2452749"/>
                  </a:lnTo>
                  <a:cubicBezTo>
                    <a:pt x="438" y="2587966"/>
                    <a:pt x="109943" y="2697473"/>
                    <a:pt x="245158" y="2697907"/>
                  </a:cubicBezTo>
                  <a:lnTo>
                    <a:pt x="1470951" y="2697907"/>
                  </a:lnTo>
                  <a:lnTo>
                    <a:pt x="1470951" y="3188224"/>
                  </a:lnTo>
                  <a:lnTo>
                    <a:pt x="858055" y="3188224"/>
                  </a:lnTo>
                  <a:lnTo>
                    <a:pt x="858055" y="3310804"/>
                  </a:lnTo>
                  <a:lnTo>
                    <a:pt x="2696743" y="3310804"/>
                  </a:lnTo>
                  <a:lnTo>
                    <a:pt x="2696743" y="3188224"/>
                  </a:lnTo>
                  <a:lnTo>
                    <a:pt x="2083847" y="3188224"/>
                  </a:lnTo>
                  <a:lnTo>
                    <a:pt x="2083847" y="2697907"/>
                  </a:lnTo>
                  <a:lnTo>
                    <a:pt x="3309639" y="2697907"/>
                  </a:lnTo>
                  <a:cubicBezTo>
                    <a:pt x="3444856" y="2697473"/>
                    <a:pt x="3554363" y="2587966"/>
                    <a:pt x="3554798" y="2452749"/>
                  </a:cubicBezTo>
                  <a:lnTo>
                    <a:pt x="3554798" y="245465"/>
                  </a:lnTo>
                  <a:cubicBezTo>
                    <a:pt x="3554565" y="110113"/>
                    <a:pt x="3444991" y="404"/>
                    <a:pt x="3309639" y="0"/>
                  </a:cubicBezTo>
                  <a:close/>
                  <a:moveTo>
                    <a:pt x="1961268" y="3188470"/>
                  </a:moveTo>
                  <a:lnTo>
                    <a:pt x="1593530" y="3188470"/>
                  </a:lnTo>
                  <a:lnTo>
                    <a:pt x="1593530" y="2698153"/>
                  </a:lnTo>
                  <a:lnTo>
                    <a:pt x="1961268" y="2698153"/>
                  </a:lnTo>
                  <a:close/>
                  <a:moveTo>
                    <a:pt x="3432219" y="2452994"/>
                  </a:moveTo>
                  <a:cubicBezTo>
                    <a:pt x="3432219" y="2520695"/>
                    <a:pt x="3377340" y="2575574"/>
                    <a:pt x="3309639" y="2575574"/>
                  </a:cubicBezTo>
                  <a:lnTo>
                    <a:pt x="245158" y="2575574"/>
                  </a:lnTo>
                  <a:cubicBezTo>
                    <a:pt x="177460" y="2575574"/>
                    <a:pt x="122579" y="2520695"/>
                    <a:pt x="122579" y="2452994"/>
                  </a:cubicBezTo>
                  <a:lnTo>
                    <a:pt x="122579" y="245465"/>
                  </a:lnTo>
                  <a:cubicBezTo>
                    <a:pt x="122579" y="177764"/>
                    <a:pt x="177460" y="122886"/>
                    <a:pt x="245158" y="122886"/>
                  </a:cubicBezTo>
                  <a:lnTo>
                    <a:pt x="3309639" y="122886"/>
                  </a:lnTo>
                  <a:cubicBezTo>
                    <a:pt x="3377340" y="122886"/>
                    <a:pt x="3432219" y="177764"/>
                    <a:pt x="3432219" y="245465"/>
                  </a:cubicBezTo>
                  <a:close/>
                </a:path>
              </a:pathLst>
            </a:custGeom>
            <a:solidFill>
              <a:srgbClr val="000000"/>
            </a:solidFill>
            <a:ln w="61218" cap="flat">
              <a:noFill/>
              <a:prstDash val="solid"/>
              <a:miter/>
            </a:ln>
          </p:spPr>
          <p:txBody>
            <a:bodyPr rtlCol="0" anchor="ctr"/>
            <a:lstStyle/>
            <a:p>
              <a:endParaRPr lang="en-US" dirty="0"/>
            </a:p>
          </p:txBody>
        </p:sp>
        <p:sp>
          <p:nvSpPr>
            <p:cNvPr id="60" name="Freeform 59">
              <a:extLst>
                <a:ext uri="{FF2B5EF4-FFF2-40B4-BE49-F238E27FC236}">
                  <a16:creationId xmlns:a16="http://schemas.microsoft.com/office/drawing/2014/main" id="{2FF1DE20-728F-1144-841A-9B82D7B009C7}"/>
                </a:ext>
              </a:extLst>
            </p:cNvPr>
            <p:cNvSpPr/>
            <p:nvPr/>
          </p:nvSpPr>
          <p:spPr>
            <a:xfrm>
              <a:off x="7184966" y="1032071"/>
              <a:ext cx="1716109" cy="3309639"/>
            </a:xfrm>
            <a:custGeom>
              <a:avLst/>
              <a:gdLst>
                <a:gd name="connsiteX0" fmla="*/ 1470951 w 1716109"/>
                <a:gd name="connsiteY0" fmla="*/ 0 h 3309639"/>
                <a:gd name="connsiteX1" fmla="*/ 245158 w 1716109"/>
                <a:gd name="connsiteY1" fmla="*/ 0 h 3309639"/>
                <a:gd name="connsiteX2" fmla="*/ 0 w 1716109"/>
                <a:gd name="connsiteY2" fmla="*/ 245158 h 3309639"/>
                <a:gd name="connsiteX3" fmla="*/ 0 w 1716109"/>
                <a:gd name="connsiteY3" fmla="*/ 3064481 h 3309639"/>
                <a:gd name="connsiteX4" fmla="*/ 245158 w 1716109"/>
                <a:gd name="connsiteY4" fmla="*/ 3309639 h 3309639"/>
                <a:gd name="connsiteX5" fmla="*/ 1470951 w 1716109"/>
                <a:gd name="connsiteY5" fmla="*/ 3309639 h 3309639"/>
                <a:gd name="connsiteX6" fmla="*/ 1716109 w 1716109"/>
                <a:gd name="connsiteY6" fmla="*/ 3064481 h 3309639"/>
                <a:gd name="connsiteX7" fmla="*/ 1716109 w 1716109"/>
                <a:gd name="connsiteY7" fmla="*/ 245158 h 3309639"/>
                <a:gd name="connsiteX8" fmla="*/ 1470951 w 1716109"/>
                <a:gd name="connsiteY8" fmla="*/ 0 h 3309639"/>
                <a:gd name="connsiteX9" fmla="*/ 1593530 w 1716109"/>
                <a:gd name="connsiteY9" fmla="*/ 3064481 h 3309639"/>
                <a:gd name="connsiteX10" fmla="*/ 1470951 w 1716109"/>
                <a:gd name="connsiteY10" fmla="*/ 3187060 h 3309639"/>
                <a:gd name="connsiteX11" fmla="*/ 245158 w 1716109"/>
                <a:gd name="connsiteY11" fmla="*/ 3187060 h 3309639"/>
                <a:gd name="connsiteX12" fmla="*/ 122579 w 1716109"/>
                <a:gd name="connsiteY12" fmla="*/ 3064481 h 3309639"/>
                <a:gd name="connsiteX13" fmla="*/ 122579 w 1716109"/>
                <a:gd name="connsiteY13" fmla="*/ 245158 h 3309639"/>
                <a:gd name="connsiteX14" fmla="*/ 245158 w 1716109"/>
                <a:gd name="connsiteY14" fmla="*/ 122579 h 3309639"/>
                <a:gd name="connsiteX15" fmla="*/ 1470951 w 1716109"/>
                <a:gd name="connsiteY15" fmla="*/ 122579 h 3309639"/>
                <a:gd name="connsiteX16" fmla="*/ 1593530 w 1716109"/>
                <a:gd name="connsiteY16" fmla="*/ 245158 h 330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6109" h="3309639">
                  <a:moveTo>
                    <a:pt x="1470951" y="0"/>
                  </a:moveTo>
                  <a:lnTo>
                    <a:pt x="245158" y="0"/>
                  </a:lnTo>
                  <a:cubicBezTo>
                    <a:pt x="109764" y="0"/>
                    <a:pt x="0" y="109764"/>
                    <a:pt x="0" y="245158"/>
                  </a:cubicBezTo>
                  <a:lnTo>
                    <a:pt x="0" y="3064481"/>
                  </a:lnTo>
                  <a:cubicBezTo>
                    <a:pt x="0" y="3199876"/>
                    <a:pt x="109764" y="3309639"/>
                    <a:pt x="245158" y="3309639"/>
                  </a:cubicBezTo>
                  <a:lnTo>
                    <a:pt x="1470951" y="3309639"/>
                  </a:lnTo>
                  <a:cubicBezTo>
                    <a:pt x="1606346" y="3309639"/>
                    <a:pt x="1716109" y="3199876"/>
                    <a:pt x="1716109" y="3064481"/>
                  </a:cubicBezTo>
                  <a:lnTo>
                    <a:pt x="1716109" y="245158"/>
                  </a:lnTo>
                  <a:cubicBezTo>
                    <a:pt x="1716109" y="109764"/>
                    <a:pt x="1606346" y="0"/>
                    <a:pt x="1470951" y="0"/>
                  </a:cubicBezTo>
                  <a:close/>
                  <a:moveTo>
                    <a:pt x="1593530" y="3064481"/>
                  </a:moveTo>
                  <a:cubicBezTo>
                    <a:pt x="1593530" y="3132181"/>
                    <a:pt x="1538651" y="3187060"/>
                    <a:pt x="1470951" y="3187060"/>
                  </a:cubicBezTo>
                  <a:lnTo>
                    <a:pt x="245158" y="3187060"/>
                  </a:lnTo>
                  <a:cubicBezTo>
                    <a:pt x="177458" y="3187060"/>
                    <a:pt x="122579" y="3132181"/>
                    <a:pt x="122579" y="3064481"/>
                  </a:cubicBezTo>
                  <a:lnTo>
                    <a:pt x="122579" y="245158"/>
                  </a:lnTo>
                  <a:cubicBezTo>
                    <a:pt x="122579" y="177458"/>
                    <a:pt x="177458" y="122579"/>
                    <a:pt x="245158" y="122579"/>
                  </a:cubicBezTo>
                  <a:lnTo>
                    <a:pt x="1470951" y="122579"/>
                  </a:lnTo>
                  <a:cubicBezTo>
                    <a:pt x="1538651" y="122579"/>
                    <a:pt x="1593530" y="177458"/>
                    <a:pt x="1593530" y="245158"/>
                  </a:cubicBezTo>
                  <a:close/>
                </a:path>
              </a:pathLst>
            </a:custGeom>
            <a:solidFill>
              <a:srgbClr val="000000"/>
            </a:solidFill>
            <a:ln w="61218" cap="flat">
              <a:noFill/>
              <a:prstDash val="solid"/>
              <a:miter/>
            </a:ln>
          </p:spPr>
          <p:txBody>
            <a:bodyPr rtlCol="0" anchor="ctr"/>
            <a:lstStyle/>
            <a:p>
              <a:endParaRPr lang="en-US" dirty="0"/>
            </a:p>
          </p:txBody>
        </p:sp>
        <p:sp>
          <p:nvSpPr>
            <p:cNvPr id="61" name="Freeform 60">
              <a:extLst>
                <a:ext uri="{FF2B5EF4-FFF2-40B4-BE49-F238E27FC236}">
                  <a16:creationId xmlns:a16="http://schemas.microsoft.com/office/drawing/2014/main" id="{B6FB0165-7F2A-1644-9492-61A9F75A0A78}"/>
                </a:ext>
              </a:extLst>
            </p:cNvPr>
            <p:cNvSpPr/>
            <p:nvPr/>
          </p:nvSpPr>
          <p:spPr>
            <a:xfrm>
              <a:off x="7552704" y="1522388"/>
              <a:ext cx="980633" cy="122579"/>
            </a:xfrm>
            <a:custGeom>
              <a:avLst/>
              <a:gdLst>
                <a:gd name="connsiteX0" fmla="*/ 0 w 980633"/>
                <a:gd name="connsiteY0" fmla="*/ 0 h 122579"/>
                <a:gd name="connsiteX1" fmla="*/ 980634 w 980633"/>
                <a:gd name="connsiteY1" fmla="*/ 0 h 122579"/>
                <a:gd name="connsiteX2" fmla="*/ 980634 w 980633"/>
                <a:gd name="connsiteY2" fmla="*/ 122579 h 122579"/>
                <a:gd name="connsiteX3" fmla="*/ 0 w 980633"/>
                <a:gd name="connsiteY3" fmla="*/ 122579 h 122579"/>
              </a:gdLst>
              <a:ahLst/>
              <a:cxnLst>
                <a:cxn ang="0">
                  <a:pos x="connsiteX0" y="connsiteY0"/>
                </a:cxn>
                <a:cxn ang="0">
                  <a:pos x="connsiteX1" y="connsiteY1"/>
                </a:cxn>
                <a:cxn ang="0">
                  <a:pos x="connsiteX2" y="connsiteY2"/>
                </a:cxn>
                <a:cxn ang="0">
                  <a:pos x="connsiteX3" y="connsiteY3"/>
                </a:cxn>
              </a:cxnLst>
              <a:rect l="l" t="t" r="r" b="b"/>
              <a:pathLst>
                <a:path w="980633" h="122579">
                  <a:moveTo>
                    <a:pt x="0" y="0"/>
                  </a:moveTo>
                  <a:lnTo>
                    <a:pt x="980634" y="0"/>
                  </a:lnTo>
                  <a:lnTo>
                    <a:pt x="980634" y="122579"/>
                  </a:lnTo>
                  <a:lnTo>
                    <a:pt x="0" y="122579"/>
                  </a:lnTo>
                  <a:close/>
                </a:path>
              </a:pathLst>
            </a:custGeom>
            <a:solidFill>
              <a:srgbClr val="000000"/>
            </a:solidFill>
            <a:ln w="61218" cap="flat">
              <a:noFill/>
              <a:prstDash val="solid"/>
              <a:miter/>
            </a:ln>
          </p:spPr>
          <p:txBody>
            <a:bodyPr rtlCol="0" anchor="ctr"/>
            <a:lstStyle/>
            <a:p>
              <a:endParaRPr lang="en-US" dirty="0"/>
            </a:p>
          </p:txBody>
        </p:sp>
        <p:sp>
          <p:nvSpPr>
            <p:cNvPr id="62" name="Freeform 61">
              <a:extLst>
                <a:ext uri="{FF2B5EF4-FFF2-40B4-BE49-F238E27FC236}">
                  <a16:creationId xmlns:a16="http://schemas.microsoft.com/office/drawing/2014/main" id="{8CB51D11-7418-A241-B0A1-21DC4C053352}"/>
                </a:ext>
              </a:extLst>
            </p:cNvPr>
            <p:cNvSpPr/>
            <p:nvPr/>
          </p:nvSpPr>
          <p:spPr>
            <a:xfrm>
              <a:off x="7552704" y="1890125"/>
              <a:ext cx="980633" cy="122579"/>
            </a:xfrm>
            <a:custGeom>
              <a:avLst/>
              <a:gdLst>
                <a:gd name="connsiteX0" fmla="*/ 0 w 980633"/>
                <a:gd name="connsiteY0" fmla="*/ 0 h 122579"/>
                <a:gd name="connsiteX1" fmla="*/ 980634 w 980633"/>
                <a:gd name="connsiteY1" fmla="*/ 0 h 122579"/>
                <a:gd name="connsiteX2" fmla="*/ 980634 w 980633"/>
                <a:gd name="connsiteY2" fmla="*/ 122579 h 122579"/>
                <a:gd name="connsiteX3" fmla="*/ 0 w 980633"/>
                <a:gd name="connsiteY3" fmla="*/ 122579 h 122579"/>
              </a:gdLst>
              <a:ahLst/>
              <a:cxnLst>
                <a:cxn ang="0">
                  <a:pos x="connsiteX0" y="connsiteY0"/>
                </a:cxn>
                <a:cxn ang="0">
                  <a:pos x="connsiteX1" y="connsiteY1"/>
                </a:cxn>
                <a:cxn ang="0">
                  <a:pos x="connsiteX2" y="connsiteY2"/>
                </a:cxn>
                <a:cxn ang="0">
                  <a:pos x="connsiteX3" y="connsiteY3"/>
                </a:cxn>
              </a:cxnLst>
              <a:rect l="l" t="t" r="r" b="b"/>
              <a:pathLst>
                <a:path w="980633" h="122579">
                  <a:moveTo>
                    <a:pt x="0" y="0"/>
                  </a:moveTo>
                  <a:lnTo>
                    <a:pt x="980634" y="0"/>
                  </a:lnTo>
                  <a:lnTo>
                    <a:pt x="980634" y="122579"/>
                  </a:lnTo>
                  <a:lnTo>
                    <a:pt x="0" y="122579"/>
                  </a:lnTo>
                  <a:close/>
                </a:path>
              </a:pathLst>
            </a:custGeom>
            <a:solidFill>
              <a:srgbClr val="000000"/>
            </a:solidFill>
            <a:ln w="61218" cap="flat">
              <a:noFill/>
              <a:prstDash val="solid"/>
              <a:miter/>
            </a:ln>
          </p:spPr>
          <p:txBody>
            <a:bodyPr rtlCol="0" anchor="ctr"/>
            <a:lstStyle/>
            <a:p>
              <a:endParaRPr lang="en-US" dirty="0"/>
            </a:p>
          </p:txBody>
        </p:sp>
        <p:sp>
          <p:nvSpPr>
            <p:cNvPr id="63" name="Freeform 62">
              <a:extLst>
                <a:ext uri="{FF2B5EF4-FFF2-40B4-BE49-F238E27FC236}">
                  <a16:creationId xmlns:a16="http://schemas.microsoft.com/office/drawing/2014/main" id="{F9CBCDDD-4C60-4740-A0B2-652E065C66D5}"/>
                </a:ext>
              </a:extLst>
            </p:cNvPr>
            <p:cNvSpPr/>
            <p:nvPr/>
          </p:nvSpPr>
          <p:spPr>
            <a:xfrm>
              <a:off x="7951086" y="3667524"/>
              <a:ext cx="183868" cy="183868"/>
            </a:xfrm>
            <a:custGeom>
              <a:avLst/>
              <a:gdLst>
                <a:gd name="connsiteX0" fmla="*/ 183869 w 183868"/>
                <a:gd name="connsiteY0" fmla="*/ 91934 h 183868"/>
                <a:gd name="connsiteX1" fmla="*/ 91934 w 183868"/>
                <a:gd name="connsiteY1" fmla="*/ 183869 h 183868"/>
                <a:gd name="connsiteX2" fmla="*/ 0 w 183868"/>
                <a:gd name="connsiteY2" fmla="*/ 91934 h 183868"/>
                <a:gd name="connsiteX3" fmla="*/ 91934 w 183868"/>
                <a:gd name="connsiteY3" fmla="*/ 0 h 183868"/>
                <a:gd name="connsiteX4" fmla="*/ 183869 w 183868"/>
                <a:gd name="connsiteY4" fmla="*/ 91934 h 183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868" h="183868">
                  <a:moveTo>
                    <a:pt x="183869" y="91934"/>
                  </a:moveTo>
                  <a:cubicBezTo>
                    <a:pt x="183869" y="142709"/>
                    <a:pt x="142709" y="183869"/>
                    <a:pt x="91934" y="183869"/>
                  </a:cubicBezTo>
                  <a:cubicBezTo>
                    <a:pt x="41160" y="183869"/>
                    <a:pt x="0" y="142709"/>
                    <a:pt x="0" y="91934"/>
                  </a:cubicBezTo>
                  <a:cubicBezTo>
                    <a:pt x="0" y="41160"/>
                    <a:pt x="41160" y="0"/>
                    <a:pt x="91934" y="0"/>
                  </a:cubicBezTo>
                  <a:cubicBezTo>
                    <a:pt x="142709" y="0"/>
                    <a:pt x="183869" y="41160"/>
                    <a:pt x="183869" y="91934"/>
                  </a:cubicBezTo>
                  <a:close/>
                </a:path>
              </a:pathLst>
            </a:custGeom>
            <a:solidFill>
              <a:srgbClr val="000000"/>
            </a:solidFill>
            <a:ln w="61218"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835944295"/>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143</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Modeling</a:t>
            </a:r>
            <a:endParaRPr sz="2400" dirty="0">
              <a:solidFill>
                <a:schemeClr val="bg1">
                  <a:lumMod val="90000"/>
                </a:schemeClr>
              </a:solidFill>
              <a:latin typeface="PT Serif" panose="020A0603040505020204" pitchFamily="18" charset="77"/>
            </a:endParaRPr>
          </a:p>
        </p:txBody>
      </p:sp>
      <p:sp>
        <p:nvSpPr>
          <p:cNvPr id="29" name="TextBox 28">
            <a:extLst>
              <a:ext uri="{FF2B5EF4-FFF2-40B4-BE49-F238E27FC236}">
                <a16:creationId xmlns:a16="http://schemas.microsoft.com/office/drawing/2014/main" id="{767CEA55-C1BD-BF4F-8B10-8D6E406A1562}"/>
              </a:ext>
            </a:extLst>
          </p:cNvPr>
          <p:cNvSpPr txBox="1"/>
          <p:nvPr/>
        </p:nvSpPr>
        <p:spPr>
          <a:xfrm>
            <a:off x="480730" y="1532250"/>
            <a:ext cx="2121093" cy="246221"/>
          </a:xfrm>
          <a:prstGeom prst="rect">
            <a:avLst/>
          </a:prstGeom>
          <a:noFill/>
        </p:spPr>
        <p:txBody>
          <a:bodyPr wrap="none" rtlCol="0">
            <a:spAutoFit/>
          </a:bodyPr>
          <a:lstStyle/>
          <a:p>
            <a:r>
              <a:rPr lang="en-US" sz="1000" dirty="0">
                <a:latin typeface="PT Serif" panose="020A0603040505020204" pitchFamily="18" charset="77"/>
              </a:rPr>
              <a:t>Initial Conditions &amp; Environment</a:t>
            </a:r>
          </a:p>
        </p:txBody>
      </p:sp>
      <p:sp>
        <p:nvSpPr>
          <p:cNvPr id="34" name="TextBox 33">
            <a:extLst>
              <a:ext uri="{FF2B5EF4-FFF2-40B4-BE49-F238E27FC236}">
                <a16:creationId xmlns:a16="http://schemas.microsoft.com/office/drawing/2014/main" id="{FEABA484-25DA-8742-A7D2-00F5D170408A}"/>
              </a:ext>
            </a:extLst>
          </p:cNvPr>
          <p:cNvSpPr txBox="1"/>
          <p:nvPr/>
        </p:nvSpPr>
        <p:spPr>
          <a:xfrm>
            <a:off x="2989134" y="1532249"/>
            <a:ext cx="1285929" cy="246221"/>
          </a:xfrm>
          <a:prstGeom prst="rect">
            <a:avLst/>
          </a:prstGeom>
          <a:noFill/>
        </p:spPr>
        <p:txBody>
          <a:bodyPr wrap="none" rtlCol="0">
            <a:spAutoFit/>
          </a:bodyPr>
          <a:lstStyle/>
          <a:p>
            <a:r>
              <a:rPr lang="en-US" sz="1000" dirty="0">
                <a:latin typeface="PT Serif" panose="020A0603040505020204" pitchFamily="18" charset="77"/>
              </a:rPr>
              <a:t>Laws of Psychology</a:t>
            </a:r>
          </a:p>
        </p:txBody>
      </p:sp>
      <p:sp>
        <p:nvSpPr>
          <p:cNvPr id="35" name="TextBox 34">
            <a:extLst>
              <a:ext uri="{FF2B5EF4-FFF2-40B4-BE49-F238E27FC236}">
                <a16:creationId xmlns:a16="http://schemas.microsoft.com/office/drawing/2014/main" id="{F2DC75DB-6D0D-E343-8A66-50B65DEEE127}"/>
              </a:ext>
            </a:extLst>
          </p:cNvPr>
          <p:cNvSpPr txBox="1"/>
          <p:nvPr/>
        </p:nvSpPr>
        <p:spPr>
          <a:xfrm>
            <a:off x="4929252" y="1532248"/>
            <a:ext cx="1144865" cy="246221"/>
          </a:xfrm>
          <a:prstGeom prst="rect">
            <a:avLst/>
          </a:prstGeom>
          <a:noFill/>
        </p:spPr>
        <p:txBody>
          <a:bodyPr wrap="none" rtlCol="0">
            <a:spAutoFit/>
          </a:bodyPr>
          <a:lstStyle/>
          <a:p>
            <a:r>
              <a:rPr lang="en-US" sz="1000" dirty="0">
                <a:latin typeface="PT Serif" panose="020A0603040505020204" pitchFamily="18" charset="77"/>
              </a:rPr>
              <a:t>Manifest Pattern</a:t>
            </a:r>
          </a:p>
        </p:txBody>
      </p:sp>
      <p:grpSp>
        <p:nvGrpSpPr>
          <p:cNvPr id="5" name="Group 4">
            <a:extLst>
              <a:ext uri="{FF2B5EF4-FFF2-40B4-BE49-F238E27FC236}">
                <a16:creationId xmlns:a16="http://schemas.microsoft.com/office/drawing/2014/main" id="{0FB4AC14-E0D6-8443-97CE-00A1617C23DF}"/>
              </a:ext>
            </a:extLst>
          </p:cNvPr>
          <p:cNvGrpSpPr/>
          <p:nvPr/>
        </p:nvGrpSpPr>
        <p:grpSpPr>
          <a:xfrm>
            <a:off x="4888114" y="1871587"/>
            <a:ext cx="1227142" cy="1184827"/>
            <a:chOff x="6821633" y="2146992"/>
            <a:chExt cx="1801546" cy="1739424"/>
          </a:xfrm>
        </p:grpSpPr>
        <p:cxnSp>
          <p:nvCxnSpPr>
            <p:cNvPr id="38" name="Straight Connector 37">
              <a:extLst>
                <a:ext uri="{FF2B5EF4-FFF2-40B4-BE49-F238E27FC236}">
                  <a16:creationId xmlns:a16="http://schemas.microsoft.com/office/drawing/2014/main" id="{0049B3F3-5EBE-0848-801B-36648F391548}"/>
                </a:ext>
              </a:extLst>
            </p:cNvPr>
            <p:cNvCxnSpPr/>
            <p:nvPr/>
          </p:nvCxnSpPr>
          <p:spPr>
            <a:xfrm>
              <a:off x="6981376" y="2146992"/>
              <a:ext cx="0" cy="17394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Freeform 38">
              <a:extLst>
                <a:ext uri="{FF2B5EF4-FFF2-40B4-BE49-F238E27FC236}">
                  <a16:creationId xmlns:a16="http://schemas.microsoft.com/office/drawing/2014/main" id="{DF85EA0F-FFB4-9C43-BB95-272233EED05D}"/>
                </a:ext>
              </a:extLst>
            </p:cNvPr>
            <p:cNvSpPr/>
            <p:nvPr/>
          </p:nvSpPr>
          <p:spPr>
            <a:xfrm>
              <a:off x="6821633" y="2533389"/>
              <a:ext cx="1801546" cy="1052335"/>
            </a:xfrm>
            <a:custGeom>
              <a:avLst/>
              <a:gdLst>
                <a:gd name="connsiteX0" fmla="*/ 0 w 2349660"/>
                <a:gd name="connsiteY0" fmla="*/ 734535 h 1372504"/>
                <a:gd name="connsiteX1" fmla="*/ 439838 w 2349660"/>
                <a:gd name="connsiteY1" fmla="*/ 16904 h 1372504"/>
                <a:gd name="connsiteX2" fmla="*/ 1157468 w 2349660"/>
                <a:gd name="connsiteY2" fmla="*/ 1371142 h 1372504"/>
                <a:gd name="connsiteX3" fmla="*/ 1307939 w 2349660"/>
                <a:gd name="connsiteY3" fmla="*/ 283122 h 1372504"/>
                <a:gd name="connsiteX4" fmla="*/ 2349660 w 2349660"/>
                <a:gd name="connsiteY4" fmla="*/ 896580 h 1372504"/>
                <a:gd name="connsiteX5" fmla="*/ 2349660 w 2349660"/>
                <a:gd name="connsiteY5" fmla="*/ 896580 h 137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9660" h="1372504">
                  <a:moveTo>
                    <a:pt x="0" y="734535"/>
                  </a:moveTo>
                  <a:cubicBezTo>
                    <a:pt x="123463" y="322669"/>
                    <a:pt x="246927" y="-89197"/>
                    <a:pt x="439838" y="16904"/>
                  </a:cubicBezTo>
                  <a:cubicBezTo>
                    <a:pt x="632749" y="123005"/>
                    <a:pt x="1012785" y="1326772"/>
                    <a:pt x="1157468" y="1371142"/>
                  </a:cubicBezTo>
                  <a:cubicBezTo>
                    <a:pt x="1302151" y="1415512"/>
                    <a:pt x="1109240" y="362216"/>
                    <a:pt x="1307939" y="283122"/>
                  </a:cubicBezTo>
                  <a:cubicBezTo>
                    <a:pt x="1506638" y="204028"/>
                    <a:pt x="2349660" y="896580"/>
                    <a:pt x="2349660" y="896580"/>
                  </a:cubicBezTo>
                  <a:lnTo>
                    <a:pt x="2349660" y="896580"/>
                  </a:lnTo>
                </a:path>
              </a:pathLst>
            </a:custGeom>
            <a:noFill/>
            <a:ln w="28575">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40" name="Straight Arrow Connector 39">
            <a:extLst>
              <a:ext uri="{FF2B5EF4-FFF2-40B4-BE49-F238E27FC236}">
                <a16:creationId xmlns:a16="http://schemas.microsoft.com/office/drawing/2014/main" id="{58333060-CE25-534D-870F-2C4F4B561150}"/>
              </a:ext>
            </a:extLst>
          </p:cNvPr>
          <p:cNvCxnSpPr/>
          <p:nvPr/>
        </p:nvCxnSpPr>
        <p:spPr>
          <a:xfrm>
            <a:off x="2409297" y="2560935"/>
            <a:ext cx="41710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7376ACA9-6214-FA4D-9935-4630E153F453}"/>
              </a:ext>
            </a:extLst>
          </p:cNvPr>
          <p:cNvCxnSpPr/>
          <p:nvPr/>
        </p:nvCxnSpPr>
        <p:spPr>
          <a:xfrm>
            <a:off x="4220978" y="2571750"/>
            <a:ext cx="41710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descr="A picture containing background pattern&#10;&#10;Description automatically generated">
            <a:extLst>
              <a:ext uri="{FF2B5EF4-FFF2-40B4-BE49-F238E27FC236}">
                <a16:creationId xmlns:a16="http://schemas.microsoft.com/office/drawing/2014/main" id="{1488A914-8DC2-7848-905F-60107FF4E341}"/>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200" r="96900">
                        <a14:foregroundMark x1="26400" y1="19872" x2="19100" y2="21410"/>
                        <a14:foregroundMark x1="19100" y1="21410" x2="6600" y2="31795"/>
                        <a14:foregroundMark x1="6600" y1="31795" x2="3800" y2="40897"/>
                        <a14:foregroundMark x1="3800" y1="40897" x2="4400" y2="50769"/>
                        <a14:foregroundMark x1="4400" y1="50769" x2="7700" y2="59487"/>
                        <a14:foregroundMark x1="7700" y1="59487" x2="22800" y2="71538"/>
                        <a14:foregroundMark x1="22800" y1="71538" x2="50400" y2="79615"/>
                        <a14:foregroundMark x1="96300" y1="20128" x2="91800" y2="27821"/>
                        <a14:foregroundMark x1="91800" y1="27821" x2="96900" y2="37051"/>
                        <a14:foregroundMark x1="96900" y1="37051" x2="95000" y2="78077"/>
                        <a14:foregroundMark x1="2500" y1="29359" x2="1200" y2="46410"/>
                        <a14:foregroundMark x1="26900" y1="26538" x2="51500" y2="55769"/>
                        <a14:foregroundMark x1="51500" y1="55769" x2="59700" y2="59359"/>
                        <a14:foregroundMark x1="59700" y1="59359" x2="60100" y2="59359"/>
                        <a14:foregroundMark x1="47300" y1="23590" x2="60700" y2="42949"/>
                        <a14:foregroundMark x1="60700" y1="42949" x2="62600" y2="44615"/>
                      </a14:backgroundRemoval>
                    </a14:imgEffect>
                  </a14:imgLayer>
                </a14:imgProps>
              </a:ext>
            </a:extLst>
          </a:blip>
          <a:srcRect b="14344"/>
          <a:stretch/>
        </p:blipFill>
        <p:spPr>
          <a:xfrm>
            <a:off x="858648" y="2115671"/>
            <a:ext cx="1365258" cy="912158"/>
          </a:xfrm>
          <a:prstGeom prst="rect">
            <a:avLst/>
          </a:prstGeom>
        </p:spPr>
      </p:pic>
      <p:pic>
        <p:nvPicPr>
          <p:cNvPr id="4" name="Graphic 3" descr="Man">
            <a:extLst>
              <a:ext uri="{FF2B5EF4-FFF2-40B4-BE49-F238E27FC236}">
                <a16:creationId xmlns:a16="http://schemas.microsoft.com/office/drawing/2014/main" id="{76EA77E3-9AB6-D448-8BD9-AEA4A5A190A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28271" y="2027011"/>
            <a:ext cx="648396" cy="648396"/>
          </a:xfrm>
          <a:prstGeom prst="rect">
            <a:avLst/>
          </a:prstGeom>
        </p:spPr>
      </p:pic>
      <p:pic>
        <p:nvPicPr>
          <p:cNvPr id="43" name="Graphic 42" descr="Man">
            <a:extLst>
              <a:ext uri="{FF2B5EF4-FFF2-40B4-BE49-F238E27FC236}">
                <a16:creationId xmlns:a16="http://schemas.microsoft.com/office/drawing/2014/main" id="{531A1FBD-929A-6749-A57D-D86F17A1A24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307901" y="2037989"/>
            <a:ext cx="648396" cy="648396"/>
          </a:xfrm>
          <a:prstGeom prst="rect">
            <a:avLst/>
          </a:prstGeom>
        </p:spPr>
      </p:pic>
      <p:pic>
        <p:nvPicPr>
          <p:cNvPr id="44" name="Graphic 43" descr="Man">
            <a:extLst>
              <a:ext uri="{FF2B5EF4-FFF2-40B4-BE49-F238E27FC236}">
                <a16:creationId xmlns:a16="http://schemas.microsoft.com/office/drawing/2014/main" id="{5E027A35-7A67-7F4A-94AF-53724B8C99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144416" y="2464001"/>
            <a:ext cx="648396" cy="648396"/>
          </a:xfrm>
          <a:prstGeom prst="rect">
            <a:avLst/>
          </a:prstGeom>
        </p:spPr>
      </p:pic>
      <p:pic>
        <p:nvPicPr>
          <p:cNvPr id="45" name="Graphic 44" descr="Man">
            <a:extLst>
              <a:ext uri="{FF2B5EF4-FFF2-40B4-BE49-F238E27FC236}">
                <a16:creationId xmlns:a16="http://schemas.microsoft.com/office/drawing/2014/main" id="{734305BC-153D-4549-9A68-DCA17B0F21A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24046" y="2464001"/>
            <a:ext cx="648396" cy="648396"/>
          </a:xfrm>
          <a:prstGeom prst="rect">
            <a:avLst/>
          </a:prstGeom>
        </p:spPr>
      </p:pic>
      <p:grpSp>
        <p:nvGrpSpPr>
          <p:cNvPr id="57" name="Graphic 55" descr="Computer">
            <a:extLst>
              <a:ext uri="{FF2B5EF4-FFF2-40B4-BE49-F238E27FC236}">
                <a16:creationId xmlns:a16="http://schemas.microsoft.com/office/drawing/2014/main" id="{49136DAA-B7E1-6D42-B421-E399B8FC9AD5}"/>
              </a:ext>
            </a:extLst>
          </p:cNvPr>
          <p:cNvGrpSpPr/>
          <p:nvPr/>
        </p:nvGrpSpPr>
        <p:grpSpPr>
          <a:xfrm>
            <a:off x="242925" y="1032071"/>
            <a:ext cx="8658150" cy="3404462"/>
            <a:chOff x="242925" y="1032071"/>
            <a:chExt cx="8658150" cy="3310803"/>
          </a:xfrm>
          <a:solidFill>
            <a:srgbClr val="000000"/>
          </a:solidFill>
        </p:grpSpPr>
        <p:sp>
          <p:nvSpPr>
            <p:cNvPr id="59" name="Freeform 58">
              <a:extLst>
                <a:ext uri="{FF2B5EF4-FFF2-40B4-BE49-F238E27FC236}">
                  <a16:creationId xmlns:a16="http://schemas.microsoft.com/office/drawing/2014/main" id="{1179DF12-0EB3-C14D-9887-24D266221321}"/>
                </a:ext>
              </a:extLst>
            </p:cNvPr>
            <p:cNvSpPr/>
            <p:nvPr/>
          </p:nvSpPr>
          <p:spPr>
            <a:xfrm>
              <a:off x="242925" y="1032071"/>
              <a:ext cx="6574303" cy="3310803"/>
            </a:xfrm>
            <a:custGeom>
              <a:avLst/>
              <a:gdLst>
                <a:gd name="connsiteX0" fmla="*/ 3309639 w 3554797"/>
                <a:gd name="connsiteY0" fmla="*/ 0 h 3310803"/>
                <a:gd name="connsiteX1" fmla="*/ 245158 w 3554797"/>
                <a:gd name="connsiteY1" fmla="*/ 0 h 3310803"/>
                <a:gd name="connsiteX2" fmla="*/ 0 w 3554797"/>
                <a:gd name="connsiteY2" fmla="*/ 245158 h 3310803"/>
                <a:gd name="connsiteX3" fmla="*/ 0 w 3554797"/>
                <a:gd name="connsiteY3" fmla="*/ 2452749 h 3310803"/>
                <a:gd name="connsiteX4" fmla="*/ 245158 w 3554797"/>
                <a:gd name="connsiteY4" fmla="*/ 2697907 h 3310803"/>
                <a:gd name="connsiteX5" fmla="*/ 1470951 w 3554797"/>
                <a:gd name="connsiteY5" fmla="*/ 2697907 h 3310803"/>
                <a:gd name="connsiteX6" fmla="*/ 1470951 w 3554797"/>
                <a:gd name="connsiteY6" fmla="*/ 3188224 h 3310803"/>
                <a:gd name="connsiteX7" fmla="*/ 858055 w 3554797"/>
                <a:gd name="connsiteY7" fmla="*/ 3188224 h 3310803"/>
                <a:gd name="connsiteX8" fmla="*/ 858055 w 3554797"/>
                <a:gd name="connsiteY8" fmla="*/ 3310804 h 3310803"/>
                <a:gd name="connsiteX9" fmla="*/ 2696743 w 3554797"/>
                <a:gd name="connsiteY9" fmla="*/ 3310804 h 3310803"/>
                <a:gd name="connsiteX10" fmla="*/ 2696743 w 3554797"/>
                <a:gd name="connsiteY10" fmla="*/ 3188224 h 3310803"/>
                <a:gd name="connsiteX11" fmla="*/ 2083847 w 3554797"/>
                <a:gd name="connsiteY11" fmla="*/ 3188224 h 3310803"/>
                <a:gd name="connsiteX12" fmla="*/ 2083847 w 3554797"/>
                <a:gd name="connsiteY12" fmla="*/ 2697907 h 3310803"/>
                <a:gd name="connsiteX13" fmla="*/ 3309639 w 3554797"/>
                <a:gd name="connsiteY13" fmla="*/ 2697907 h 3310803"/>
                <a:gd name="connsiteX14" fmla="*/ 3554798 w 3554797"/>
                <a:gd name="connsiteY14" fmla="*/ 2452749 h 3310803"/>
                <a:gd name="connsiteX15" fmla="*/ 3554798 w 3554797"/>
                <a:gd name="connsiteY15" fmla="*/ 245465 h 3310803"/>
                <a:gd name="connsiteX16" fmla="*/ 3309639 w 3554797"/>
                <a:gd name="connsiteY16" fmla="*/ 0 h 3310803"/>
                <a:gd name="connsiteX17" fmla="*/ 1961268 w 3554797"/>
                <a:gd name="connsiteY17" fmla="*/ 3188470 h 3310803"/>
                <a:gd name="connsiteX18" fmla="*/ 1593530 w 3554797"/>
                <a:gd name="connsiteY18" fmla="*/ 3188470 h 3310803"/>
                <a:gd name="connsiteX19" fmla="*/ 1593530 w 3554797"/>
                <a:gd name="connsiteY19" fmla="*/ 2698153 h 3310803"/>
                <a:gd name="connsiteX20" fmla="*/ 1961268 w 3554797"/>
                <a:gd name="connsiteY20" fmla="*/ 2698153 h 3310803"/>
                <a:gd name="connsiteX21" fmla="*/ 3432219 w 3554797"/>
                <a:gd name="connsiteY21" fmla="*/ 2452994 h 3310803"/>
                <a:gd name="connsiteX22" fmla="*/ 3309639 w 3554797"/>
                <a:gd name="connsiteY22" fmla="*/ 2575574 h 3310803"/>
                <a:gd name="connsiteX23" fmla="*/ 245158 w 3554797"/>
                <a:gd name="connsiteY23" fmla="*/ 2575574 h 3310803"/>
                <a:gd name="connsiteX24" fmla="*/ 122579 w 3554797"/>
                <a:gd name="connsiteY24" fmla="*/ 2452994 h 3310803"/>
                <a:gd name="connsiteX25" fmla="*/ 122579 w 3554797"/>
                <a:gd name="connsiteY25" fmla="*/ 245465 h 3310803"/>
                <a:gd name="connsiteX26" fmla="*/ 245158 w 3554797"/>
                <a:gd name="connsiteY26" fmla="*/ 122886 h 3310803"/>
                <a:gd name="connsiteX27" fmla="*/ 3309639 w 3554797"/>
                <a:gd name="connsiteY27" fmla="*/ 122886 h 3310803"/>
                <a:gd name="connsiteX28" fmla="*/ 3432219 w 3554797"/>
                <a:gd name="connsiteY28" fmla="*/ 245465 h 331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554797" h="3310803">
                  <a:moveTo>
                    <a:pt x="3309639" y="0"/>
                  </a:moveTo>
                  <a:lnTo>
                    <a:pt x="245158" y="0"/>
                  </a:lnTo>
                  <a:cubicBezTo>
                    <a:pt x="109929" y="404"/>
                    <a:pt x="404" y="109929"/>
                    <a:pt x="0" y="245158"/>
                  </a:cubicBezTo>
                  <a:lnTo>
                    <a:pt x="0" y="2452749"/>
                  </a:lnTo>
                  <a:cubicBezTo>
                    <a:pt x="438" y="2587966"/>
                    <a:pt x="109943" y="2697473"/>
                    <a:pt x="245158" y="2697907"/>
                  </a:cubicBezTo>
                  <a:lnTo>
                    <a:pt x="1470951" y="2697907"/>
                  </a:lnTo>
                  <a:lnTo>
                    <a:pt x="1470951" y="3188224"/>
                  </a:lnTo>
                  <a:lnTo>
                    <a:pt x="858055" y="3188224"/>
                  </a:lnTo>
                  <a:lnTo>
                    <a:pt x="858055" y="3310804"/>
                  </a:lnTo>
                  <a:lnTo>
                    <a:pt x="2696743" y="3310804"/>
                  </a:lnTo>
                  <a:lnTo>
                    <a:pt x="2696743" y="3188224"/>
                  </a:lnTo>
                  <a:lnTo>
                    <a:pt x="2083847" y="3188224"/>
                  </a:lnTo>
                  <a:lnTo>
                    <a:pt x="2083847" y="2697907"/>
                  </a:lnTo>
                  <a:lnTo>
                    <a:pt x="3309639" y="2697907"/>
                  </a:lnTo>
                  <a:cubicBezTo>
                    <a:pt x="3444856" y="2697473"/>
                    <a:pt x="3554363" y="2587966"/>
                    <a:pt x="3554798" y="2452749"/>
                  </a:cubicBezTo>
                  <a:lnTo>
                    <a:pt x="3554798" y="245465"/>
                  </a:lnTo>
                  <a:cubicBezTo>
                    <a:pt x="3554565" y="110113"/>
                    <a:pt x="3444991" y="404"/>
                    <a:pt x="3309639" y="0"/>
                  </a:cubicBezTo>
                  <a:close/>
                  <a:moveTo>
                    <a:pt x="1961268" y="3188470"/>
                  </a:moveTo>
                  <a:lnTo>
                    <a:pt x="1593530" y="3188470"/>
                  </a:lnTo>
                  <a:lnTo>
                    <a:pt x="1593530" y="2698153"/>
                  </a:lnTo>
                  <a:lnTo>
                    <a:pt x="1961268" y="2698153"/>
                  </a:lnTo>
                  <a:close/>
                  <a:moveTo>
                    <a:pt x="3432219" y="2452994"/>
                  </a:moveTo>
                  <a:cubicBezTo>
                    <a:pt x="3432219" y="2520695"/>
                    <a:pt x="3377340" y="2575574"/>
                    <a:pt x="3309639" y="2575574"/>
                  </a:cubicBezTo>
                  <a:lnTo>
                    <a:pt x="245158" y="2575574"/>
                  </a:lnTo>
                  <a:cubicBezTo>
                    <a:pt x="177460" y="2575574"/>
                    <a:pt x="122579" y="2520695"/>
                    <a:pt x="122579" y="2452994"/>
                  </a:cubicBezTo>
                  <a:lnTo>
                    <a:pt x="122579" y="245465"/>
                  </a:lnTo>
                  <a:cubicBezTo>
                    <a:pt x="122579" y="177764"/>
                    <a:pt x="177460" y="122886"/>
                    <a:pt x="245158" y="122886"/>
                  </a:cubicBezTo>
                  <a:lnTo>
                    <a:pt x="3309639" y="122886"/>
                  </a:lnTo>
                  <a:cubicBezTo>
                    <a:pt x="3377340" y="122886"/>
                    <a:pt x="3432219" y="177764"/>
                    <a:pt x="3432219" y="245465"/>
                  </a:cubicBezTo>
                  <a:close/>
                </a:path>
              </a:pathLst>
            </a:custGeom>
            <a:solidFill>
              <a:srgbClr val="000000"/>
            </a:solidFill>
            <a:ln w="61218" cap="flat">
              <a:noFill/>
              <a:prstDash val="solid"/>
              <a:miter/>
            </a:ln>
          </p:spPr>
          <p:txBody>
            <a:bodyPr rtlCol="0" anchor="ctr"/>
            <a:lstStyle/>
            <a:p>
              <a:endParaRPr lang="en-US" dirty="0"/>
            </a:p>
          </p:txBody>
        </p:sp>
        <p:sp>
          <p:nvSpPr>
            <p:cNvPr id="60" name="Freeform 59">
              <a:extLst>
                <a:ext uri="{FF2B5EF4-FFF2-40B4-BE49-F238E27FC236}">
                  <a16:creationId xmlns:a16="http://schemas.microsoft.com/office/drawing/2014/main" id="{2FF1DE20-728F-1144-841A-9B82D7B009C7}"/>
                </a:ext>
              </a:extLst>
            </p:cNvPr>
            <p:cNvSpPr/>
            <p:nvPr/>
          </p:nvSpPr>
          <p:spPr>
            <a:xfrm>
              <a:off x="7184966" y="1032071"/>
              <a:ext cx="1716109" cy="3309639"/>
            </a:xfrm>
            <a:custGeom>
              <a:avLst/>
              <a:gdLst>
                <a:gd name="connsiteX0" fmla="*/ 1470951 w 1716109"/>
                <a:gd name="connsiteY0" fmla="*/ 0 h 3309639"/>
                <a:gd name="connsiteX1" fmla="*/ 245158 w 1716109"/>
                <a:gd name="connsiteY1" fmla="*/ 0 h 3309639"/>
                <a:gd name="connsiteX2" fmla="*/ 0 w 1716109"/>
                <a:gd name="connsiteY2" fmla="*/ 245158 h 3309639"/>
                <a:gd name="connsiteX3" fmla="*/ 0 w 1716109"/>
                <a:gd name="connsiteY3" fmla="*/ 3064481 h 3309639"/>
                <a:gd name="connsiteX4" fmla="*/ 245158 w 1716109"/>
                <a:gd name="connsiteY4" fmla="*/ 3309639 h 3309639"/>
                <a:gd name="connsiteX5" fmla="*/ 1470951 w 1716109"/>
                <a:gd name="connsiteY5" fmla="*/ 3309639 h 3309639"/>
                <a:gd name="connsiteX6" fmla="*/ 1716109 w 1716109"/>
                <a:gd name="connsiteY6" fmla="*/ 3064481 h 3309639"/>
                <a:gd name="connsiteX7" fmla="*/ 1716109 w 1716109"/>
                <a:gd name="connsiteY7" fmla="*/ 245158 h 3309639"/>
                <a:gd name="connsiteX8" fmla="*/ 1470951 w 1716109"/>
                <a:gd name="connsiteY8" fmla="*/ 0 h 3309639"/>
                <a:gd name="connsiteX9" fmla="*/ 1593530 w 1716109"/>
                <a:gd name="connsiteY9" fmla="*/ 3064481 h 3309639"/>
                <a:gd name="connsiteX10" fmla="*/ 1470951 w 1716109"/>
                <a:gd name="connsiteY10" fmla="*/ 3187060 h 3309639"/>
                <a:gd name="connsiteX11" fmla="*/ 245158 w 1716109"/>
                <a:gd name="connsiteY11" fmla="*/ 3187060 h 3309639"/>
                <a:gd name="connsiteX12" fmla="*/ 122579 w 1716109"/>
                <a:gd name="connsiteY12" fmla="*/ 3064481 h 3309639"/>
                <a:gd name="connsiteX13" fmla="*/ 122579 w 1716109"/>
                <a:gd name="connsiteY13" fmla="*/ 245158 h 3309639"/>
                <a:gd name="connsiteX14" fmla="*/ 245158 w 1716109"/>
                <a:gd name="connsiteY14" fmla="*/ 122579 h 3309639"/>
                <a:gd name="connsiteX15" fmla="*/ 1470951 w 1716109"/>
                <a:gd name="connsiteY15" fmla="*/ 122579 h 3309639"/>
                <a:gd name="connsiteX16" fmla="*/ 1593530 w 1716109"/>
                <a:gd name="connsiteY16" fmla="*/ 245158 h 330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6109" h="3309639">
                  <a:moveTo>
                    <a:pt x="1470951" y="0"/>
                  </a:moveTo>
                  <a:lnTo>
                    <a:pt x="245158" y="0"/>
                  </a:lnTo>
                  <a:cubicBezTo>
                    <a:pt x="109764" y="0"/>
                    <a:pt x="0" y="109764"/>
                    <a:pt x="0" y="245158"/>
                  </a:cubicBezTo>
                  <a:lnTo>
                    <a:pt x="0" y="3064481"/>
                  </a:lnTo>
                  <a:cubicBezTo>
                    <a:pt x="0" y="3199876"/>
                    <a:pt x="109764" y="3309639"/>
                    <a:pt x="245158" y="3309639"/>
                  </a:cubicBezTo>
                  <a:lnTo>
                    <a:pt x="1470951" y="3309639"/>
                  </a:lnTo>
                  <a:cubicBezTo>
                    <a:pt x="1606346" y="3309639"/>
                    <a:pt x="1716109" y="3199876"/>
                    <a:pt x="1716109" y="3064481"/>
                  </a:cubicBezTo>
                  <a:lnTo>
                    <a:pt x="1716109" y="245158"/>
                  </a:lnTo>
                  <a:cubicBezTo>
                    <a:pt x="1716109" y="109764"/>
                    <a:pt x="1606346" y="0"/>
                    <a:pt x="1470951" y="0"/>
                  </a:cubicBezTo>
                  <a:close/>
                  <a:moveTo>
                    <a:pt x="1593530" y="3064481"/>
                  </a:moveTo>
                  <a:cubicBezTo>
                    <a:pt x="1593530" y="3132181"/>
                    <a:pt x="1538651" y="3187060"/>
                    <a:pt x="1470951" y="3187060"/>
                  </a:cubicBezTo>
                  <a:lnTo>
                    <a:pt x="245158" y="3187060"/>
                  </a:lnTo>
                  <a:cubicBezTo>
                    <a:pt x="177458" y="3187060"/>
                    <a:pt x="122579" y="3132181"/>
                    <a:pt x="122579" y="3064481"/>
                  </a:cubicBezTo>
                  <a:lnTo>
                    <a:pt x="122579" y="245158"/>
                  </a:lnTo>
                  <a:cubicBezTo>
                    <a:pt x="122579" y="177458"/>
                    <a:pt x="177458" y="122579"/>
                    <a:pt x="245158" y="122579"/>
                  </a:cubicBezTo>
                  <a:lnTo>
                    <a:pt x="1470951" y="122579"/>
                  </a:lnTo>
                  <a:cubicBezTo>
                    <a:pt x="1538651" y="122579"/>
                    <a:pt x="1593530" y="177458"/>
                    <a:pt x="1593530" y="245158"/>
                  </a:cubicBezTo>
                  <a:close/>
                </a:path>
              </a:pathLst>
            </a:custGeom>
            <a:solidFill>
              <a:srgbClr val="000000"/>
            </a:solidFill>
            <a:ln w="61218" cap="flat">
              <a:noFill/>
              <a:prstDash val="solid"/>
              <a:miter/>
            </a:ln>
          </p:spPr>
          <p:txBody>
            <a:bodyPr rtlCol="0" anchor="ctr"/>
            <a:lstStyle/>
            <a:p>
              <a:endParaRPr lang="en-US" dirty="0"/>
            </a:p>
          </p:txBody>
        </p:sp>
        <p:sp>
          <p:nvSpPr>
            <p:cNvPr id="61" name="Freeform 60">
              <a:extLst>
                <a:ext uri="{FF2B5EF4-FFF2-40B4-BE49-F238E27FC236}">
                  <a16:creationId xmlns:a16="http://schemas.microsoft.com/office/drawing/2014/main" id="{B6FB0165-7F2A-1644-9492-61A9F75A0A78}"/>
                </a:ext>
              </a:extLst>
            </p:cNvPr>
            <p:cNvSpPr/>
            <p:nvPr/>
          </p:nvSpPr>
          <p:spPr>
            <a:xfrm>
              <a:off x="7552704" y="1522388"/>
              <a:ext cx="980633" cy="122579"/>
            </a:xfrm>
            <a:custGeom>
              <a:avLst/>
              <a:gdLst>
                <a:gd name="connsiteX0" fmla="*/ 0 w 980633"/>
                <a:gd name="connsiteY0" fmla="*/ 0 h 122579"/>
                <a:gd name="connsiteX1" fmla="*/ 980634 w 980633"/>
                <a:gd name="connsiteY1" fmla="*/ 0 h 122579"/>
                <a:gd name="connsiteX2" fmla="*/ 980634 w 980633"/>
                <a:gd name="connsiteY2" fmla="*/ 122579 h 122579"/>
                <a:gd name="connsiteX3" fmla="*/ 0 w 980633"/>
                <a:gd name="connsiteY3" fmla="*/ 122579 h 122579"/>
              </a:gdLst>
              <a:ahLst/>
              <a:cxnLst>
                <a:cxn ang="0">
                  <a:pos x="connsiteX0" y="connsiteY0"/>
                </a:cxn>
                <a:cxn ang="0">
                  <a:pos x="connsiteX1" y="connsiteY1"/>
                </a:cxn>
                <a:cxn ang="0">
                  <a:pos x="connsiteX2" y="connsiteY2"/>
                </a:cxn>
                <a:cxn ang="0">
                  <a:pos x="connsiteX3" y="connsiteY3"/>
                </a:cxn>
              </a:cxnLst>
              <a:rect l="l" t="t" r="r" b="b"/>
              <a:pathLst>
                <a:path w="980633" h="122579">
                  <a:moveTo>
                    <a:pt x="0" y="0"/>
                  </a:moveTo>
                  <a:lnTo>
                    <a:pt x="980634" y="0"/>
                  </a:lnTo>
                  <a:lnTo>
                    <a:pt x="980634" y="122579"/>
                  </a:lnTo>
                  <a:lnTo>
                    <a:pt x="0" y="122579"/>
                  </a:lnTo>
                  <a:close/>
                </a:path>
              </a:pathLst>
            </a:custGeom>
            <a:solidFill>
              <a:srgbClr val="000000"/>
            </a:solidFill>
            <a:ln w="61218" cap="flat">
              <a:noFill/>
              <a:prstDash val="solid"/>
              <a:miter/>
            </a:ln>
          </p:spPr>
          <p:txBody>
            <a:bodyPr rtlCol="0" anchor="ctr"/>
            <a:lstStyle/>
            <a:p>
              <a:endParaRPr lang="en-US" dirty="0"/>
            </a:p>
          </p:txBody>
        </p:sp>
        <p:sp>
          <p:nvSpPr>
            <p:cNvPr id="62" name="Freeform 61">
              <a:extLst>
                <a:ext uri="{FF2B5EF4-FFF2-40B4-BE49-F238E27FC236}">
                  <a16:creationId xmlns:a16="http://schemas.microsoft.com/office/drawing/2014/main" id="{8CB51D11-7418-A241-B0A1-21DC4C053352}"/>
                </a:ext>
              </a:extLst>
            </p:cNvPr>
            <p:cNvSpPr/>
            <p:nvPr/>
          </p:nvSpPr>
          <p:spPr>
            <a:xfrm>
              <a:off x="7552704" y="1890125"/>
              <a:ext cx="980633" cy="122579"/>
            </a:xfrm>
            <a:custGeom>
              <a:avLst/>
              <a:gdLst>
                <a:gd name="connsiteX0" fmla="*/ 0 w 980633"/>
                <a:gd name="connsiteY0" fmla="*/ 0 h 122579"/>
                <a:gd name="connsiteX1" fmla="*/ 980634 w 980633"/>
                <a:gd name="connsiteY1" fmla="*/ 0 h 122579"/>
                <a:gd name="connsiteX2" fmla="*/ 980634 w 980633"/>
                <a:gd name="connsiteY2" fmla="*/ 122579 h 122579"/>
                <a:gd name="connsiteX3" fmla="*/ 0 w 980633"/>
                <a:gd name="connsiteY3" fmla="*/ 122579 h 122579"/>
              </a:gdLst>
              <a:ahLst/>
              <a:cxnLst>
                <a:cxn ang="0">
                  <a:pos x="connsiteX0" y="connsiteY0"/>
                </a:cxn>
                <a:cxn ang="0">
                  <a:pos x="connsiteX1" y="connsiteY1"/>
                </a:cxn>
                <a:cxn ang="0">
                  <a:pos x="connsiteX2" y="connsiteY2"/>
                </a:cxn>
                <a:cxn ang="0">
                  <a:pos x="connsiteX3" y="connsiteY3"/>
                </a:cxn>
              </a:cxnLst>
              <a:rect l="l" t="t" r="r" b="b"/>
              <a:pathLst>
                <a:path w="980633" h="122579">
                  <a:moveTo>
                    <a:pt x="0" y="0"/>
                  </a:moveTo>
                  <a:lnTo>
                    <a:pt x="980634" y="0"/>
                  </a:lnTo>
                  <a:lnTo>
                    <a:pt x="980634" y="122579"/>
                  </a:lnTo>
                  <a:lnTo>
                    <a:pt x="0" y="122579"/>
                  </a:lnTo>
                  <a:close/>
                </a:path>
              </a:pathLst>
            </a:custGeom>
            <a:solidFill>
              <a:srgbClr val="000000"/>
            </a:solidFill>
            <a:ln w="61218" cap="flat">
              <a:noFill/>
              <a:prstDash val="solid"/>
              <a:miter/>
            </a:ln>
          </p:spPr>
          <p:txBody>
            <a:bodyPr rtlCol="0" anchor="ctr"/>
            <a:lstStyle/>
            <a:p>
              <a:endParaRPr lang="en-US" dirty="0"/>
            </a:p>
          </p:txBody>
        </p:sp>
        <p:sp>
          <p:nvSpPr>
            <p:cNvPr id="63" name="Freeform 62">
              <a:extLst>
                <a:ext uri="{FF2B5EF4-FFF2-40B4-BE49-F238E27FC236}">
                  <a16:creationId xmlns:a16="http://schemas.microsoft.com/office/drawing/2014/main" id="{F9CBCDDD-4C60-4740-A0B2-652E065C66D5}"/>
                </a:ext>
              </a:extLst>
            </p:cNvPr>
            <p:cNvSpPr/>
            <p:nvPr/>
          </p:nvSpPr>
          <p:spPr>
            <a:xfrm>
              <a:off x="7951086" y="3667524"/>
              <a:ext cx="183868" cy="183868"/>
            </a:xfrm>
            <a:custGeom>
              <a:avLst/>
              <a:gdLst>
                <a:gd name="connsiteX0" fmla="*/ 183869 w 183868"/>
                <a:gd name="connsiteY0" fmla="*/ 91934 h 183868"/>
                <a:gd name="connsiteX1" fmla="*/ 91934 w 183868"/>
                <a:gd name="connsiteY1" fmla="*/ 183869 h 183868"/>
                <a:gd name="connsiteX2" fmla="*/ 0 w 183868"/>
                <a:gd name="connsiteY2" fmla="*/ 91934 h 183868"/>
                <a:gd name="connsiteX3" fmla="*/ 91934 w 183868"/>
                <a:gd name="connsiteY3" fmla="*/ 0 h 183868"/>
                <a:gd name="connsiteX4" fmla="*/ 183869 w 183868"/>
                <a:gd name="connsiteY4" fmla="*/ 91934 h 183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868" h="183868">
                  <a:moveTo>
                    <a:pt x="183869" y="91934"/>
                  </a:moveTo>
                  <a:cubicBezTo>
                    <a:pt x="183869" y="142709"/>
                    <a:pt x="142709" y="183869"/>
                    <a:pt x="91934" y="183869"/>
                  </a:cubicBezTo>
                  <a:cubicBezTo>
                    <a:pt x="41160" y="183869"/>
                    <a:pt x="0" y="142709"/>
                    <a:pt x="0" y="91934"/>
                  </a:cubicBezTo>
                  <a:cubicBezTo>
                    <a:pt x="0" y="41160"/>
                    <a:pt x="41160" y="0"/>
                    <a:pt x="91934" y="0"/>
                  </a:cubicBezTo>
                  <a:cubicBezTo>
                    <a:pt x="142709" y="0"/>
                    <a:pt x="183869" y="41160"/>
                    <a:pt x="183869" y="91934"/>
                  </a:cubicBezTo>
                  <a:close/>
                </a:path>
              </a:pathLst>
            </a:custGeom>
            <a:solidFill>
              <a:srgbClr val="000000"/>
            </a:solidFill>
            <a:ln w="61218"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23182076"/>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144</a:t>
            </a:fld>
            <a:endParaRPr dirty="0"/>
          </a:p>
        </p:txBody>
      </p:sp>
      <p:sp>
        <p:nvSpPr>
          <p:cNvPr id="6" name="TextBox 5">
            <a:extLst>
              <a:ext uri="{FF2B5EF4-FFF2-40B4-BE49-F238E27FC236}">
                <a16:creationId xmlns:a16="http://schemas.microsoft.com/office/drawing/2014/main" id="{8A6A6E7E-6669-7B46-8D73-55502FE3DAF9}"/>
              </a:ext>
            </a:extLst>
          </p:cNvPr>
          <p:cNvSpPr txBox="1"/>
          <p:nvPr/>
        </p:nvSpPr>
        <p:spPr>
          <a:xfrm>
            <a:off x="2911718" y="1395723"/>
            <a:ext cx="2940228" cy="2352054"/>
          </a:xfrm>
          <a:prstGeom prst="rect">
            <a:avLst/>
          </a:prstGeom>
          <a:noFill/>
        </p:spPr>
        <p:txBody>
          <a:bodyPr wrap="none" rtlCol="0">
            <a:spAutoFit/>
          </a:bodyPr>
          <a:lstStyle/>
          <a:p>
            <a:r>
              <a:rPr lang="en-US" sz="4400" dirty="0">
                <a:latin typeface="PT Serif" panose="020A0603040505020204" pitchFamily="18" charset="77"/>
              </a:rPr>
              <a:t>Criteria:</a:t>
            </a:r>
          </a:p>
          <a:p>
            <a:pPr>
              <a:lnSpc>
                <a:spcPct val="200000"/>
              </a:lnSpc>
            </a:pPr>
            <a:r>
              <a:rPr lang="en-US" sz="1800" b="1" dirty="0">
                <a:solidFill>
                  <a:schemeClr val="bg1">
                    <a:lumMod val="50000"/>
                  </a:schemeClr>
                </a:solidFill>
                <a:latin typeface="PT Serif" panose="020A0603040505020204" pitchFamily="18" charset="77"/>
              </a:rPr>
              <a:t>Identical dispositions</a:t>
            </a:r>
          </a:p>
          <a:p>
            <a:pPr>
              <a:lnSpc>
                <a:spcPct val="200000"/>
              </a:lnSpc>
            </a:pPr>
            <a:r>
              <a:rPr lang="en-US" sz="1800" b="1" dirty="0">
                <a:solidFill>
                  <a:schemeClr val="bg1">
                    <a:lumMod val="50000"/>
                  </a:schemeClr>
                </a:solidFill>
                <a:latin typeface="PT Serif" panose="020A0603040505020204" pitchFamily="18" charset="77"/>
              </a:rPr>
              <a:t>Manipulate notifications</a:t>
            </a:r>
          </a:p>
          <a:p>
            <a:pPr>
              <a:lnSpc>
                <a:spcPct val="200000"/>
              </a:lnSpc>
            </a:pPr>
            <a:r>
              <a:rPr lang="en-US" sz="1800" b="1" dirty="0">
                <a:solidFill>
                  <a:schemeClr val="bg1">
                    <a:lumMod val="50000"/>
                  </a:schemeClr>
                </a:solidFill>
                <a:latin typeface="PT Serif" panose="020A0603040505020204" pitchFamily="18" charset="77"/>
              </a:rPr>
              <a:t>Over time</a:t>
            </a:r>
          </a:p>
        </p:txBody>
      </p:sp>
      <p:sp>
        <p:nvSpPr>
          <p:cNvPr id="9" name="TextBox 8">
            <a:extLst>
              <a:ext uri="{FF2B5EF4-FFF2-40B4-BE49-F238E27FC236}">
                <a16:creationId xmlns:a16="http://schemas.microsoft.com/office/drawing/2014/main" id="{900D503A-E88F-9A44-8E3B-24118D09C04B}"/>
              </a:ext>
            </a:extLst>
          </p:cNvPr>
          <p:cNvSpPr txBox="1"/>
          <p:nvPr/>
        </p:nvSpPr>
        <p:spPr>
          <a:xfrm>
            <a:off x="5849934" y="2074242"/>
            <a:ext cx="420308" cy="1673535"/>
          </a:xfrm>
          <a:prstGeom prst="rect">
            <a:avLst/>
          </a:prstGeom>
          <a:noFill/>
        </p:spPr>
        <p:txBody>
          <a:bodyPr wrap="none" rtlCol="0">
            <a:spAutoFit/>
          </a:bodyPr>
          <a:lstStyle/>
          <a:p>
            <a:pPr>
              <a:lnSpc>
                <a:spcPct val="200000"/>
              </a:lnSpc>
            </a:pPr>
            <a:r>
              <a:rPr lang="en-US" sz="1800" b="1" dirty="0">
                <a:solidFill>
                  <a:schemeClr val="bg1">
                    <a:lumMod val="50000"/>
                  </a:schemeClr>
                </a:solidFill>
                <a:latin typeface="PT Serif" panose="020A0603040505020204" pitchFamily="18" charset="77"/>
              </a:rPr>
              <a:t>✓</a:t>
            </a:r>
          </a:p>
          <a:p>
            <a:pPr>
              <a:lnSpc>
                <a:spcPct val="200000"/>
              </a:lnSpc>
            </a:pPr>
            <a:r>
              <a:rPr lang="en-US" sz="1800" b="1" dirty="0">
                <a:solidFill>
                  <a:schemeClr val="bg1">
                    <a:lumMod val="50000"/>
                  </a:schemeClr>
                </a:solidFill>
                <a:latin typeface="PT Serif" panose="020A0603040505020204" pitchFamily="18" charset="77"/>
              </a:rPr>
              <a:t>✓ </a:t>
            </a:r>
          </a:p>
          <a:p>
            <a:pPr>
              <a:lnSpc>
                <a:spcPct val="200000"/>
              </a:lnSpc>
            </a:pPr>
            <a:r>
              <a:rPr lang="en-US" sz="1800" b="1" dirty="0">
                <a:solidFill>
                  <a:schemeClr val="bg1">
                    <a:lumMod val="50000"/>
                  </a:schemeClr>
                </a:solidFill>
                <a:latin typeface="PT Serif" panose="020A0603040505020204" pitchFamily="18" charset="77"/>
              </a:rPr>
              <a:t>✓</a:t>
            </a:r>
          </a:p>
        </p:txBody>
      </p:sp>
      <p:sp>
        <p:nvSpPr>
          <p:cNvPr id="8" name="Google Shape;63;p12">
            <a:extLst>
              <a:ext uri="{FF2B5EF4-FFF2-40B4-BE49-F238E27FC236}">
                <a16:creationId xmlns:a16="http://schemas.microsoft.com/office/drawing/2014/main" id="{AFA21CE7-472B-0046-8C73-9A1D47B3A0A4}"/>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Modeling</a:t>
            </a:r>
            <a:endParaRPr sz="2400" dirty="0">
              <a:solidFill>
                <a:schemeClr val="bg1">
                  <a:lumMod val="90000"/>
                </a:schemeClr>
              </a:solidFill>
              <a:latin typeface="PT Serif" panose="020A0603040505020204" pitchFamily="18" charset="77"/>
            </a:endParaRPr>
          </a:p>
        </p:txBody>
      </p:sp>
    </p:spTree>
    <p:extLst>
      <p:ext uri="{BB962C8B-B14F-4D97-AF65-F5344CB8AC3E}">
        <p14:creationId xmlns:p14="http://schemas.microsoft.com/office/powerpoint/2010/main" val="1557012060"/>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145</a:t>
            </a:fld>
            <a:endParaRPr dirty="0"/>
          </a:p>
        </p:txBody>
      </p:sp>
      <p:sp>
        <p:nvSpPr>
          <p:cNvPr id="6" name="TextBox 5">
            <a:extLst>
              <a:ext uri="{FF2B5EF4-FFF2-40B4-BE49-F238E27FC236}">
                <a16:creationId xmlns:a16="http://schemas.microsoft.com/office/drawing/2014/main" id="{8A6A6E7E-6669-7B46-8D73-55502FE3DAF9}"/>
              </a:ext>
            </a:extLst>
          </p:cNvPr>
          <p:cNvSpPr txBox="1"/>
          <p:nvPr/>
        </p:nvSpPr>
        <p:spPr>
          <a:xfrm>
            <a:off x="2911718" y="1395723"/>
            <a:ext cx="2940228" cy="2352054"/>
          </a:xfrm>
          <a:prstGeom prst="rect">
            <a:avLst/>
          </a:prstGeom>
          <a:noFill/>
        </p:spPr>
        <p:txBody>
          <a:bodyPr wrap="none" rtlCol="0">
            <a:spAutoFit/>
          </a:bodyPr>
          <a:lstStyle/>
          <a:p>
            <a:r>
              <a:rPr lang="en-US" sz="4400" dirty="0">
                <a:latin typeface="PT Serif" panose="020A0603040505020204" pitchFamily="18" charset="77"/>
              </a:rPr>
              <a:t>Criteria:</a:t>
            </a:r>
          </a:p>
          <a:p>
            <a:pPr>
              <a:lnSpc>
                <a:spcPct val="200000"/>
              </a:lnSpc>
            </a:pPr>
            <a:r>
              <a:rPr lang="en-US" sz="1800" b="1" dirty="0">
                <a:solidFill>
                  <a:srgbClr val="C00000"/>
                </a:solidFill>
                <a:latin typeface="PT Serif" panose="020A0603040505020204" pitchFamily="18" charset="77"/>
              </a:rPr>
              <a:t>Identical dispositions</a:t>
            </a:r>
          </a:p>
          <a:p>
            <a:pPr>
              <a:lnSpc>
                <a:spcPct val="200000"/>
              </a:lnSpc>
            </a:pPr>
            <a:r>
              <a:rPr lang="en-US" sz="1800" b="1" dirty="0">
                <a:solidFill>
                  <a:schemeClr val="bg1">
                    <a:lumMod val="90000"/>
                  </a:schemeClr>
                </a:solidFill>
                <a:latin typeface="PT Serif" panose="020A0603040505020204" pitchFamily="18" charset="77"/>
              </a:rPr>
              <a:t>Manipulate notifications</a:t>
            </a:r>
          </a:p>
          <a:p>
            <a:pPr>
              <a:lnSpc>
                <a:spcPct val="200000"/>
              </a:lnSpc>
            </a:pPr>
            <a:r>
              <a:rPr lang="en-US" sz="1800" b="1" dirty="0">
                <a:solidFill>
                  <a:schemeClr val="bg1">
                    <a:lumMod val="90000"/>
                  </a:schemeClr>
                </a:solidFill>
                <a:latin typeface="PT Serif" panose="020A0603040505020204" pitchFamily="18" charset="77"/>
              </a:rPr>
              <a:t>Over time</a:t>
            </a:r>
          </a:p>
        </p:txBody>
      </p:sp>
      <p:sp>
        <p:nvSpPr>
          <p:cNvPr id="9" name="TextBox 8">
            <a:extLst>
              <a:ext uri="{FF2B5EF4-FFF2-40B4-BE49-F238E27FC236}">
                <a16:creationId xmlns:a16="http://schemas.microsoft.com/office/drawing/2014/main" id="{900D503A-E88F-9A44-8E3B-24118D09C04B}"/>
              </a:ext>
            </a:extLst>
          </p:cNvPr>
          <p:cNvSpPr txBox="1"/>
          <p:nvPr/>
        </p:nvSpPr>
        <p:spPr>
          <a:xfrm>
            <a:off x="5849934" y="2074242"/>
            <a:ext cx="420308" cy="1673535"/>
          </a:xfrm>
          <a:prstGeom prst="rect">
            <a:avLst/>
          </a:prstGeom>
          <a:noFill/>
        </p:spPr>
        <p:txBody>
          <a:bodyPr wrap="none" rtlCol="0">
            <a:spAutoFit/>
          </a:bodyPr>
          <a:lstStyle/>
          <a:p>
            <a:pPr>
              <a:lnSpc>
                <a:spcPct val="200000"/>
              </a:lnSpc>
            </a:pPr>
            <a:r>
              <a:rPr lang="en-US" sz="1800" b="1" dirty="0">
                <a:solidFill>
                  <a:schemeClr val="bg1">
                    <a:lumMod val="50000"/>
                  </a:schemeClr>
                </a:solidFill>
                <a:latin typeface="PT Serif" panose="020A0603040505020204" pitchFamily="18" charset="77"/>
              </a:rPr>
              <a:t>✓</a:t>
            </a:r>
          </a:p>
          <a:p>
            <a:pPr>
              <a:lnSpc>
                <a:spcPct val="200000"/>
              </a:lnSpc>
            </a:pPr>
            <a:r>
              <a:rPr lang="en-US" sz="1800" b="1" dirty="0">
                <a:solidFill>
                  <a:schemeClr val="bg1">
                    <a:lumMod val="50000"/>
                  </a:schemeClr>
                </a:solidFill>
                <a:latin typeface="PT Serif" panose="020A0603040505020204" pitchFamily="18" charset="77"/>
              </a:rPr>
              <a:t>✓ </a:t>
            </a:r>
          </a:p>
          <a:p>
            <a:pPr>
              <a:lnSpc>
                <a:spcPct val="200000"/>
              </a:lnSpc>
            </a:pPr>
            <a:r>
              <a:rPr lang="en-US" sz="1800" b="1" dirty="0">
                <a:solidFill>
                  <a:schemeClr val="bg1">
                    <a:lumMod val="50000"/>
                  </a:schemeClr>
                </a:solidFill>
                <a:latin typeface="PT Serif" panose="020A0603040505020204" pitchFamily="18" charset="77"/>
              </a:rPr>
              <a:t>✓</a:t>
            </a:r>
          </a:p>
        </p:txBody>
      </p:sp>
      <p:sp>
        <p:nvSpPr>
          <p:cNvPr id="8" name="Google Shape;63;p12">
            <a:extLst>
              <a:ext uri="{FF2B5EF4-FFF2-40B4-BE49-F238E27FC236}">
                <a16:creationId xmlns:a16="http://schemas.microsoft.com/office/drawing/2014/main" id="{AFA21CE7-472B-0046-8C73-9A1D47B3A0A4}"/>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Modeling</a:t>
            </a:r>
            <a:endParaRPr sz="2400" dirty="0">
              <a:solidFill>
                <a:schemeClr val="bg1">
                  <a:lumMod val="90000"/>
                </a:schemeClr>
              </a:solidFill>
              <a:latin typeface="PT Serif" panose="020A0603040505020204" pitchFamily="18" charset="77"/>
            </a:endParaRPr>
          </a:p>
        </p:txBody>
      </p:sp>
    </p:spTree>
    <p:extLst>
      <p:ext uri="{BB962C8B-B14F-4D97-AF65-F5344CB8AC3E}">
        <p14:creationId xmlns:p14="http://schemas.microsoft.com/office/powerpoint/2010/main" val="2379523154"/>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146</a:t>
            </a:fld>
            <a:endParaRPr dirty="0"/>
          </a:p>
        </p:txBody>
      </p:sp>
      <p:sp>
        <p:nvSpPr>
          <p:cNvPr id="8" name="Google Shape;63;p12">
            <a:extLst>
              <a:ext uri="{FF2B5EF4-FFF2-40B4-BE49-F238E27FC236}">
                <a16:creationId xmlns:a16="http://schemas.microsoft.com/office/drawing/2014/main" id="{AFA21CE7-472B-0046-8C73-9A1D47B3A0A4}"/>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Modeling</a:t>
            </a:r>
            <a:endParaRPr sz="2400" dirty="0">
              <a:solidFill>
                <a:schemeClr val="bg1">
                  <a:lumMod val="90000"/>
                </a:schemeClr>
              </a:solidFill>
              <a:latin typeface="PT Serif" panose="020A0603040505020204" pitchFamily="18" charset="77"/>
            </a:endParaRPr>
          </a:p>
        </p:txBody>
      </p:sp>
      <p:sp>
        <p:nvSpPr>
          <p:cNvPr id="7" name="TextBox 6">
            <a:extLst>
              <a:ext uri="{FF2B5EF4-FFF2-40B4-BE49-F238E27FC236}">
                <a16:creationId xmlns:a16="http://schemas.microsoft.com/office/drawing/2014/main" id="{B8DDC853-0DD3-5249-8E23-6DCF499D94C1}"/>
              </a:ext>
            </a:extLst>
          </p:cNvPr>
          <p:cNvSpPr txBox="1"/>
          <p:nvPr/>
        </p:nvSpPr>
        <p:spPr>
          <a:xfrm>
            <a:off x="399750" y="-138531"/>
            <a:ext cx="7795800" cy="471411"/>
          </a:xfrm>
          <a:prstGeom prst="rect">
            <a:avLst/>
          </a:prstGeom>
          <a:noFill/>
        </p:spPr>
        <p:txBody>
          <a:bodyPr wrap="square" rtlCol="0">
            <a:spAutoFit/>
          </a:bodyPr>
          <a:lstStyle/>
          <a:p>
            <a:pPr>
              <a:lnSpc>
                <a:spcPct val="300000"/>
              </a:lnSpc>
            </a:pPr>
            <a:r>
              <a:rPr lang="en-US" sz="1000" dirty="0">
                <a:solidFill>
                  <a:schemeClr val="accent6">
                    <a:lumMod val="75000"/>
                  </a:schemeClr>
                </a:solidFill>
                <a:latin typeface="PT Serif" panose="020A0603040505020204" pitchFamily="18" charset="77"/>
              </a:rPr>
              <a:t>Epstein, 2008; Smith &amp; Conrey, 2007; Conte &amp; Paolucci, 2014; Wimsatt, 1987; Smaldino, Calanchini, &amp; Pickett, 2015; Sawyer, 2005</a:t>
            </a:r>
          </a:p>
        </p:txBody>
      </p:sp>
      <p:sp>
        <p:nvSpPr>
          <p:cNvPr id="10" name="TextBox 9">
            <a:extLst>
              <a:ext uri="{FF2B5EF4-FFF2-40B4-BE49-F238E27FC236}">
                <a16:creationId xmlns:a16="http://schemas.microsoft.com/office/drawing/2014/main" id="{31C87E70-BA9E-6A4C-B47C-EC4387D2FDBA}"/>
              </a:ext>
            </a:extLst>
          </p:cNvPr>
          <p:cNvSpPr txBox="1"/>
          <p:nvPr/>
        </p:nvSpPr>
        <p:spPr>
          <a:xfrm>
            <a:off x="2911718" y="1395723"/>
            <a:ext cx="2940228" cy="2352054"/>
          </a:xfrm>
          <a:prstGeom prst="rect">
            <a:avLst/>
          </a:prstGeom>
          <a:noFill/>
        </p:spPr>
        <p:txBody>
          <a:bodyPr wrap="none" rtlCol="0">
            <a:spAutoFit/>
          </a:bodyPr>
          <a:lstStyle/>
          <a:p>
            <a:r>
              <a:rPr lang="en-US" sz="4400" dirty="0">
                <a:solidFill>
                  <a:schemeClr val="bg1">
                    <a:lumMod val="90000"/>
                  </a:schemeClr>
                </a:solidFill>
                <a:latin typeface="PT Serif" panose="020A0603040505020204" pitchFamily="18" charset="77"/>
              </a:rPr>
              <a:t>Criteria:</a:t>
            </a:r>
          </a:p>
          <a:p>
            <a:pPr>
              <a:lnSpc>
                <a:spcPct val="200000"/>
              </a:lnSpc>
            </a:pPr>
            <a:r>
              <a:rPr lang="en-US" sz="1800" b="1" dirty="0">
                <a:solidFill>
                  <a:schemeClr val="bg1">
                    <a:lumMod val="90000"/>
                  </a:schemeClr>
                </a:solidFill>
                <a:latin typeface="PT Serif" panose="020A0603040505020204" pitchFamily="18" charset="77"/>
              </a:rPr>
              <a:t>Identical dispositions</a:t>
            </a:r>
          </a:p>
          <a:p>
            <a:pPr>
              <a:lnSpc>
                <a:spcPct val="200000"/>
              </a:lnSpc>
            </a:pPr>
            <a:r>
              <a:rPr lang="en-US" sz="1800" b="1" dirty="0">
                <a:solidFill>
                  <a:schemeClr val="bg1">
                    <a:lumMod val="90000"/>
                  </a:schemeClr>
                </a:solidFill>
                <a:latin typeface="PT Serif" panose="020A0603040505020204" pitchFamily="18" charset="77"/>
              </a:rPr>
              <a:t>Manipulate notifications</a:t>
            </a:r>
          </a:p>
          <a:p>
            <a:pPr>
              <a:lnSpc>
                <a:spcPct val="200000"/>
              </a:lnSpc>
            </a:pPr>
            <a:r>
              <a:rPr lang="en-US" sz="1800" b="1" dirty="0">
                <a:solidFill>
                  <a:schemeClr val="bg1">
                    <a:lumMod val="90000"/>
                  </a:schemeClr>
                </a:solidFill>
                <a:latin typeface="PT Serif" panose="020A0603040505020204" pitchFamily="18" charset="77"/>
              </a:rPr>
              <a:t>Over time</a:t>
            </a:r>
          </a:p>
        </p:txBody>
      </p:sp>
      <p:sp>
        <p:nvSpPr>
          <p:cNvPr id="11" name="TextBox 10">
            <a:extLst>
              <a:ext uri="{FF2B5EF4-FFF2-40B4-BE49-F238E27FC236}">
                <a16:creationId xmlns:a16="http://schemas.microsoft.com/office/drawing/2014/main" id="{B995D695-39E0-934D-9D7A-18B418A84839}"/>
              </a:ext>
            </a:extLst>
          </p:cNvPr>
          <p:cNvSpPr txBox="1"/>
          <p:nvPr/>
        </p:nvSpPr>
        <p:spPr>
          <a:xfrm>
            <a:off x="5849934" y="2074242"/>
            <a:ext cx="420308" cy="1673535"/>
          </a:xfrm>
          <a:prstGeom prst="rect">
            <a:avLst/>
          </a:prstGeom>
          <a:noFill/>
        </p:spPr>
        <p:txBody>
          <a:bodyPr wrap="none" rtlCol="0">
            <a:spAutoFit/>
          </a:bodyPr>
          <a:lstStyle/>
          <a:p>
            <a:pPr>
              <a:lnSpc>
                <a:spcPct val="200000"/>
              </a:lnSpc>
            </a:pPr>
            <a:r>
              <a:rPr lang="en-US" sz="1800" b="1" dirty="0">
                <a:solidFill>
                  <a:schemeClr val="bg1">
                    <a:lumMod val="90000"/>
                  </a:schemeClr>
                </a:solidFill>
                <a:latin typeface="PT Serif" panose="020A0603040505020204" pitchFamily="18" charset="77"/>
              </a:rPr>
              <a:t>✓</a:t>
            </a:r>
          </a:p>
          <a:p>
            <a:pPr>
              <a:lnSpc>
                <a:spcPct val="200000"/>
              </a:lnSpc>
            </a:pPr>
            <a:r>
              <a:rPr lang="en-US" sz="1800" b="1" dirty="0">
                <a:solidFill>
                  <a:schemeClr val="bg1">
                    <a:lumMod val="90000"/>
                  </a:schemeClr>
                </a:solidFill>
                <a:latin typeface="PT Serif" panose="020A0603040505020204" pitchFamily="18" charset="77"/>
              </a:rPr>
              <a:t>✓ </a:t>
            </a:r>
          </a:p>
          <a:p>
            <a:pPr>
              <a:lnSpc>
                <a:spcPct val="200000"/>
              </a:lnSpc>
            </a:pPr>
            <a:r>
              <a:rPr lang="en-US" sz="1800" b="1" dirty="0">
                <a:solidFill>
                  <a:schemeClr val="bg1">
                    <a:lumMod val="90000"/>
                  </a:schemeClr>
                </a:solidFill>
                <a:latin typeface="PT Serif" panose="020A0603040505020204" pitchFamily="18" charset="77"/>
              </a:rPr>
              <a:t>✓</a:t>
            </a:r>
          </a:p>
        </p:txBody>
      </p:sp>
    </p:spTree>
    <p:extLst>
      <p:ext uri="{BB962C8B-B14F-4D97-AF65-F5344CB8AC3E}">
        <p14:creationId xmlns:p14="http://schemas.microsoft.com/office/powerpoint/2010/main" val="3111533031"/>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147</a:t>
            </a:fld>
            <a:endParaRPr dirty="0"/>
          </a:p>
        </p:txBody>
      </p:sp>
      <p:sp>
        <p:nvSpPr>
          <p:cNvPr id="8" name="Google Shape;63;p12">
            <a:extLst>
              <a:ext uri="{FF2B5EF4-FFF2-40B4-BE49-F238E27FC236}">
                <a16:creationId xmlns:a16="http://schemas.microsoft.com/office/drawing/2014/main" id="{AFA21CE7-472B-0046-8C73-9A1D47B3A0A4}"/>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Modeling</a:t>
            </a:r>
            <a:endParaRPr sz="2400" dirty="0">
              <a:solidFill>
                <a:schemeClr val="bg1">
                  <a:lumMod val="90000"/>
                </a:schemeClr>
              </a:solidFill>
              <a:latin typeface="PT Serif" panose="020A0603040505020204" pitchFamily="18" charset="77"/>
            </a:endParaRPr>
          </a:p>
        </p:txBody>
      </p:sp>
      <p:sp>
        <p:nvSpPr>
          <p:cNvPr id="7" name="TextBox 6">
            <a:extLst>
              <a:ext uri="{FF2B5EF4-FFF2-40B4-BE49-F238E27FC236}">
                <a16:creationId xmlns:a16="http://schemas.microsoft.com/office/drawing/2014/main" id="{B8DDC853-0DD3-5249-8E23-6DCF499D94C1}"/>
              </a:ext>
            </a:extLst>
          </p:cNvPr>
          <p:cNvSpPr txBox="1"/>
          <p:nvPr/>
        </p:nvSpPr>
        <p:spPr>
          <a:xfrm>
            <a:off x="399750" y="-138531"/>
            <a:ext cx="7795800" cy="471411"/>
          </a:xfrm>
          <a:prstGeom prst="rect">
            <a:avLst/>
          </a:prstGeom>
          <a:noFill/>
        </p:spPr>
        <p:txBody>
          <a:bodyPr wrap="square" rtlCol="0">
            <a:spAutoFit/>
          </a:bodyPr>
          <a:lstStyle/>
          <a:p>
            <a:pPr>
              <a:lnSpc>
                <a:spcPct val="300000"/>
              </a:lnSpc>
            </a:pPr>
            <a:r>
              <a:rPr lang="en-US" sz="1000" dirty="0">
                <a:solidFill>
                  <a:schemeClr val="accent6">
                    <a:lumMod val="75000"/>
                  </a:schemeClr>
                </a:solidFill>
                <a:latin typeface="PT Serif" panose="020A0603040505020204" pitchFamily="18" charset="77"/>
              </a:rPr>
              <a:t>Epstein, 2008; Smith &amp; Conrey, 2007; Conte &amp; Paolucci, 2014; Wimsatt, 1987; Smaldino, Calanchini, &amp; Pickett, 2015; Sawyer, 2005</a:t>
            </a:r>
          </a:p>
        </p:txBody>
      </p:sp>
      <p:sp>
        <p:nvSpPr>
          <p:cNvPr id="10" name="TextBox 9">
            <a:extLst>
              <a:ext uri="{FF2B5EF4-FFF2-40B4-BE49-F238E27FC236}">
                <a16:creationId xmlns:a16="http://schemas.microsoft.com/office/drawing/2014/main" id="{31C87E70-BA9E-6A4C-B47C-EC4387D2FDBA}"/>
              </a:ext>
            </a:extLst>
          </p:cNvPr>
          <p:cNvSpPr txBox="1"/>
          <p:nvPr/>
        </p:nvSpPr>
        <p:spPr>
          <a:xfrm>
            <a:off x="2911718" y="1395723"/>
            <a:ext cx="2940228" cy="2352054"/>
          </a:xfrm>
          <a:prstGeom prst="rect">
            <a:avLst/>
          </a:prstGeom>
          <a:noFill/>
        </p:spPr>
        <p:txBody>
          <a:bodyPr wrap="none" rtlCol="0">
            <a:spAutoFit/>
          </a:bodyPr>
          <a:lstStyle/>
          <a:p>
            <a:r>
              <a:rPr lang="en-US" sz="4400" dirty="0">
                <a:solidFill>
                  <a:schemeClr val="bg1">
                    <a:lumMod val="90000"/>
                  </a:schemeClr>
                </a:solidFill>
                <a:latin typeface="PT Serif" panose="020A0603040505020204" pitchFamily="18" charset="77"/>
              </a:rPr>
              <a:t>Criteria:</a:t>
            </a:r>
          </a:p>
          <a:p>
            <a:pPr>
              <a:lnSpc>
                <a:spcPct val="200000"/>
              </a:lnSpc>
            </a:pPr>
            <a:r>
              <a:rPr lang="en-US" sz="1800" b="1" dirty="0">
                <a:solidFill>
                  <a:schemeClr val="bg1">
                    <a:lumMod val="90000"/>
                  </a:schemeClr>
                </a:solidFill>
                <a:latin typeface="PT Serif" panose="020A0603040505020204" pitchFamily="18" charset="77"/>
              </a:rPr>
              <a:t>Identical dispositions</a:t>
            </a:r>
          </a:p>
          <a:p>
            <a:pPr>
              <a:lnSpc>
                <a:spcPct val="200000"/>
              </a:lnSpc>
            </a:pPr>
            <a:r>
              <a:rPr lang="en-US" sz="1800" b="1" dirty="0">
                <a:solidFill>
                  <a:schemeClr val="bg1">
                    <a:lumMod val="90000"/>
                  </a:schemeClr>
                </a:solidFill>
                <a:latin typeface="PT Serif" panose="020A0603040505020204" pitchFamily="18" charset="77"/>
              </a:rPr>
              <a:t>Manipulate notifications</a:t>
            </a:r>
          </a:p>
          <a:p>
            <a:pPr>
              <a:lnSpc>
                <a:spcPct val="200000"/>
              </a:lnSpc>
            </a:pPr>
            <a:r>
              <a:rPr lang="en-US" sz="1800" b="1" dirty="0">
                <a:solidFill>
                  <a:schemeClr val="bg1">
                    <a:lumMod val="90000"/>
                  </a:schemeClr>
                </a:solidFill>
                <a:latin typeface="PT Serif" panose="020A0603040505020204" pitchFamily="18" charset="77"/>
              </a:rPr>
              <a:t>Over time</a:t>
            </a:r>
          </a:p>
        </p:txBody>
      </p:sp>
      <p:sp>
        <p:nvSpPr>
          <p:cNvPr id="11" name="TextBox 10">
            <a:extLst>
              <a:ext uri="{FF2B5EF4-FFF2-40B4-BE49-F238E27FC236}">
                <a16:creationId xmlns:a16="http://schemas.microsoft.com/office/drawing/2014/main" id="{B995D695-39E0-934D-9D7A-18B418A84839}"/>
              </a:ext>
            </a:extLst>
          </p:cNvPr>
          <p:cNvSpPr txBox="1"/>
          <p:nvPr/>
        </p:nvSpPr>
        <p:spPr>
          <a:xfrm>
            <a:off x="5849934" y="2074242"/>
            <a:ext cx="420308" cy="1673535"/>
          </a:xfrm>
          <a:prstGeom prst="rect">
            <a:avLst/>
          </a:prstGeom>
          <a:noFill/>
        </p:spPr>
        <p:txBody>
          <a:bodyPr wrap="none" rtlCol="0">
            <a:spAutoFit/>
          </a:bodyPr>
          <a:lstStyle/>
          <a:p>
            <a:pPr>
              <a:lnSpc>
                <a:spcPct val="200000"/>
              </a:lnSpc>
            </a:pPr>
            <a:r>
              <a:rPr lang="en-US" sz="1800" b="1" dirty="0">
                <a:solidFill>
                  <a:schemeClr val="bg1">
                    <a:lumMod val="90000"/>
                  </a:schemeClr>
                </a:solidFill>
                <a:latin typeface="PT Serif" panose="020A0603040505020204" pitchFamily="18" charset="77"/>
              </a:rPr>
              <a:t>✓</a:t>
            </a:r>
          </a:p>
          <a:p>
            <a:pPr>
              <a:lnSpc>
                <a:spcPct val="200000"/>
              </a:lnSpc>
            </a:pPr>
            <a:r>
              <a:rPr lang="en-US" sz="1800" b="1" dirty="0">
                <a:solidFill>
                  <a:schemeClr val="bg1">
                    <a:lumMod val="90000"/>
                  </a:schemeClr>
                </a:solidFill>
                <a:latin typeface="PT Serif" panose="020A0603040505020204" pitchFamily="18" charset="77"/>
              </a:rPr>
              <a:t>✓ </a:t>
            </a:r>
          </a:p>
          <a:p>
            <a:pPr>
              <a:lnSpc>
                <a:spcPct val="200000"/>
              </a:lnSpc>
            </a:pPr>
            <a:r>
              <a:rPr lang="en-US" sz="1800" b="1" dirty="0">
                <a:solidFill>
                  <a:schemeClr val="bg1">
                    <a:lumMod val="90000"/>
                  </a:schemeClr>
                </a:solidFill>
                <a:latin typeface="PT Serif" panose="020A0603040505020204" pitchFamily="18" charset="77"/>
              </a:rPr>
              <a:t>✓</a:t>
            </a:r>
          </a:p>
        </p:txBody>
      </p:sp>
      <p:sp>
        <p:nvSpPr>
          <p:cNvPr id="12" name="TextBox 11">
            <a:extLst>
              <a:ext uri="{FF2B5EF4-FFF2-40B4-BE49-F238E27FC236}">
                <a16:creationId xmlns:a16="http://schemas.microsoft.com/office/drawing/2014/main" id="{B903D454-2C5F-5244-9859-5477FC920E94}"/>
              </a:ext>
            </a:extLst>
          </p:cNvPr>
          <p:cNvSpPr txBox="1"/>
          <p:nvPr/>
        </p:nvSpPr>
        <p:spPr>
          <a:xfrm>
            <a:off x="147107" y="3901665"/>
            <a:ext cx="8849787" cy="738664"/>
          </a:xfrm>
          <a:prstGeom prst="rect">
            <a:avLst/>
          </a:prstGeom>
          <a:noFill/>
        </p:spPr>
        <p:txBody>
          <a:bodyPr wrap="square" rtlCol="0">
            <a:spAutoFit/>
          </a:bodyPr>
          <a:lstStyle/>
          <a:p>
            <a:r>
              <a:rPr lang="en-US" dirty="0">
                <a:solidFill>
                  <a:schemeClr val="tx1"/>
                </a:solidFill>
                <a:latin typeface="PT Serif" panose="020A0603040505020204" pitchFamily="18" charset="77"/>
              </a:rPr>
              <a:t>Logical consistency plays a larger role than prediction. How do local rules produce a pattern? The goal is to assess whether a simple set of effects can yield an outcome, not to infer process from observed covariations or to assess the magnitude of one’s R</a:t>
            </a:r>
            <a:r>
              <a:rPr lang="en-US" baseline="30000" dirty="0">
                <a:solidFill>
                  <a:schemeClr val="tx1"/>
                </a:solidFill>
                <a:latin typeface="PT Serif" panose="020A0603040505020204" pitchFamily="18" charset="77"/>
              </a:rPr>
              <a:t>2 </a:t>
            </a:r>
            <a:r>
              <a:rPr lang="en-US" dirty="0">
                <a:solidFill>
                  <a:schemeClr val="tx1"/>
                </a:solidFill>
                <a:latin typeface="PT Serif" panose="020A0603040505020204" pitchFamily="18" charset="77"/>
              </a:rPr>
              <a:t>in a regression model. </a:t>
            </a:r>
          </a:p>
        </p:txBody>
      </p:sp>
    </p:spTree>
    <p:extLst>
      <p:ext uri="{BB962C8B-B14F-4D97-AF65-F5344CB8AC3E}">
        <p14:creationId xmlns:p14="http://schemas.microsoft.com/office/powerpoint/2010/main" val="853564159"/>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148</a:t>
            </a:fld>
            <a:endParaRPr dirty="0"/>
          </a:p>
        </p:txBody>
      </p:sp>
      <p:sp>
        <p:nvSpPr>
          <p:cNvPr id="8" name="Google Shape;63;p12">
            <a:extLst>
              <a:ext uri="{FF2B5EF4-FFF2-40B4-BE49-F238E27FC236}">
                <a16:creationId xmlns:a16="http://schemas.microsoft.com/office/drawing/2014/main" id="{AFA21CE7-472B-0046-8C73-9A1D47B3A0A4}"/>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Modeling</a:t>
            </a:r>
            <a:endParaRPr sz="2400" dirty="0">
              <a:solidFill>
                <a:schemeClr val="bg1">
                  <a:lumMod val="90000"/>
                </a:schemeClr>
              </a:solidFill>
              <a:latin typeface="PT Serif" panose="020A0603040505020204" pitchFamily="18" charset="77"/>
            </a:endParaRPr>
          </a:p>
        </p:txBody>
      </p:sp>
      <p:sp>
        <p:nvSpPr>
          <p:cNvPr id="7" name="TextBox 6">
            <a:extLst>
              <a:ext uri="{FF2B5EF4-FFF2-40B4-BE49-F238E27FC236}">
                <a16:creationId xmlns:a16="http://schemas.microsoft.com/office/drawing/2014/main" id="{B8DDC853-0DD3-5249-8E23-6DCF499D94C1}"/>
              </a:ext>
            </a:extLst>
          </p:cNvPr>
          <p:cNvSpPr txBox="1"/>
          <p:nvPr/>
        </p:nvSpPr>
        <p:spPr>
          <a:xfrm>
            <a:off x="399750" y="-138531"/>
            <a:ext cx="7795800" cy="471411"/>
          </a:xfrm>
          <a:prstGeom prst="rect">
            <a:avLst/>
          </a:prstGeom>
          <a:noFill/>
        </p:spPr>
        <p:txBody>
          <a:bodyPr wrap="square" rtlCol="0">
            <a:spAutoFit/>
          </a:bodyPr>
          <a:lstStyle/>
          <a:p>
            <a:pPr>
              <a:lnSpc>
                <a:spcPct val="300000"/>
              </a:lnSpc>
            </a:pPr>
            <a:r>
              <a:rPr lang="en-US" sz="1000" dirty="0">
                <a:solidFill>
                  <a:schemeClr val="accent6">
                    <a:lumMod val="75000"/>
                  </a:schemeClr>
                </a:solidFill>
                <a:latin typeface="PT Serif" panose="020A0603040505020204" pitchFamily="18" charset="77"/>
              </a:rPr>
              <a:t>Epstein, 2008; Smith &amp; Conrey, 2007; Conte &amp; Paolucci, 2014; Wimsatt, 1987; Smaldino, Calanchini, &amp; Pickett, 2015; Sawyer, 2005</a:t>
            </a:r>
          </a:p>
        </p:txBody>
      </p:sp>
      <p:sp>
        <p:nvSpPr>
          <p:cNvPr id="12" name="TextBox 11">
            <a:extLst>
              <a:ext uri="{FF2B5EF4-FFF2-40B4-BE49-F238E27FC236}">
                <a16:creationId xmlns:a16="http://schemas.microsoft.com/office/drawing/2014/main" id="{B903D454-2C5F-5244-9859-5477FC920E94}"/>
              </a:ext>
            </a:extLst>
          </p:cNvPr>
          <p:cNvSpPr txBox="1"/>
          <p:nvPr/>
        </p:nvSpPr>
        <p:spPr>
          <a:xfrm>
            <a:off x="147107" y="3901665"/>
            <a:ext cx="8849787" cy="738664"/>
          </a:xfrm>
          <a:prstGeom prst="rect">
            <a:avLst/>
          </a:prstGeom>
          <a:noFill/>
        </p:spPr>
        <p:txBody>
          <a:bodyPr wrap="square" rtlCol="0">
            <a:spAutoFit/>
          </a:bodyPr>
          <a:lstStyle/>
          <a:p>
            <a:r>
              <a:rPr lang="en-US" dirty="0">
                <a:solidFill>
                  <a:schemeClr val="bg1">
                    <a:lumMod val="90000"/>
                  </a:schemeClr>
                </a:solidFill>
                <a:latin typeface="PT Serif" panose="020A0603040505020204" pitchFamily="18" charset="77"/>
              </a:rPr>
              <a:t>Logical consistency plays a larger role than prediction. How do local rules produce a pattern? The goal is to assess whether a simple set of effects can yield an outcome, not to infer process from observed covariations or to assess the magnitude of one’s R</a:t>
            </a:r>
            <a:r>
              <a:rPr lang="en-US" baseline="30000" dirty="0">
                <a:solidFill>
                  <a:schemeClr val="bg1">
                    <a:lumMod val="90000"/>
                  </a:schemeClr>
                </a:solidFill>
                <a:latin typeface="PT Serif" panose="020A0603040505020204" pitchFamily="18" charset="77"/>
              </a:rPr>
              <a:t>2 </a:t>
            </a:r>
            <a:r>
              <a:rPr lang="en-US" dirty="0">
                <a:solidFill>
                  <a:schemeClr val="bg1">
                    <a:lumMod val="90000"/>
                  </a:schemeClr>
                </a:solidFill>
                <a:latin typeface="PT Serif" panose="020A0603040505020204" pitchFamily="18" charset="77"/>
              </a:rPr>
              <a:t>in a regression model. </a:t>
            </a:r>
          </a:p>
        </p:txBody>
      </p:sp>
      <p:sp>
        <p:nvSpPr>
          <p:cNvPr id="13" name="TextBox 12">
            <a:extLst>
              <a:ext uri="{FF2B5EF4-FFF2-40B4-BE49-F238E27FC236}">
                <a16:creationId xmlns:a16="http://schemas.microsoft.com/office/drawing/2014/main" id="{D582C1B7-348D-A347-A4C9-7F5B897EAC46}"/>
              </a:ext>
            </a:extLst>
          </p:cNvPr>
          <p:cNvSpPr txBox="1"/>
          <p:nvPr/>
        </p:nvSpPr>
        <p:spPr>
          <a:xfrm>
            <a:off x="3317352" y="1417588"/>
            <a:ext cx="3057995" cy="2308324"/>
          </a:xfrm>
          <a:prstGeom prst="rect">
            <a:avLst/>
          </a:prstGeom>
          <a:noFill/>
        </p:spPr>
        <p:txBody>
          <a:bodyPr wrap="square" rtlCol="0">
            <a:spAutoFit/>
          </a:bodyPr>
          <a:lstStyle/>
          <a:p>
            <a:r>
              <a:rPr lang="en-US" sz="7200" dirty="0">
                <a:latin typeface="PT Serif" panose="020A0603040505020204" pitchFamily="18" charset="77"/>
              </a:rPr>
              <a:t>If</a:t>
            </a:r>
            <a:r>
              <a:rPr lang="en-US" sz="2000" baseline="-25000" dirty="0">
                <a:latin typeface="PT Serif" panose="020A0603040505020204" pitchFamily="18" charset="77"/>
              </a:rPr>
              <a:t>(Conditions)</a:t>
            </a:r>
          </a:p>
          <a:p>
            <a:r>
              <a:rPr lang="en-US" sz="7200" dirty="0">
                <a:latin typeface="PT Serif" panose="020A0603040505020204" pitchFamily="18" charset="77"/>
              </a:rPr>
              <a:t>Then</a:t>
            </a:r>
            <a:r>
              <a:rPr lang="en-US" sz="2000" baseline="-25000" dirty="0">
                <a:latin typeface="PT Serif" panose="020A0603040505020204" pitchFamily="18" charset="77"/>
              </a:rPr>
              <a:t>(Pattern)</a:t>
            </a:r>
            <a:endParaRPr lang="en-US" sz="7200" dirty="0">
              <a:latin typeface="PT Serif" panose="020A0603040505020204" pitchFamily="18" charset="77"/>
            </a:endParaRPr>
          </a:p>
        </p:txBody>
      </p:sp>
    </p:spTree>
    <p:extLst>
      <p:ext uri="{BB962C8B-B14F-4D97-AF65-F5344CB8AC3E}">
        <p14:creationId xmlns:p14="http://schemas.microsoft.com/office/powerpoint/2010/main" val="1621635885"/>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149</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Prosocial personality &amp; motives</a:t>
            </a:r>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2969691"/>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3800688"/>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4323908"/>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Tree>
    <p:extLst>
      <p:ext uri="{BB962C8B-B14F-4D97-AF65-F5344CB8AC3E}">
        <p14:creationId xmlns:p14="http://schemas.microsoft.com/office/powerpoint/2010/main" val="2810744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15</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Tree>
    <p:extLst>
      <p:ext uri="{BB962C8B-B14F-4D97-AF65-F5344CB8AC3E}">
        <p14:creationId xmlns:p14="http://schemas.microsoft.com/office/powerpoint/2010/main" val="1145271085"/>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150</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Prosocial personality &amp; motives</a:t>
            </a:r>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2969691"/>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3800688"/>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4323908"/>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pic>
        <p:nvPicPr>
          <p:cNvPr id="16" name="Picture 15" descr="Text&#10;&#10;Description automatically generated">
            <a:extLst>
              <a:ext uri="{FF2B5EF4-FFF2-40B4-BE49-F238E27FC236}">
                <a16:creationId xmlns:a16="http://schemas.microsoft.com/office/drawing/2014/main" id="{C8626AE6-2A92-A04F-BFCC-41C31F44C797}"/>
              </a:ext>
            </a:extLst>
          </p:cNvPr>
          <p:cNvPicPr>
            <a:picLocks noChangeAspect="1"/>
          </p:cNvPicPr>
          <p:nvPr/>
        </p:nvPicPr>
        <p:blipFill rotWithShape="1">
          <a:blip r:embed="rId2"/>
          <a:srcRect b="28755"/>
          <a:stretch/>
        </p:blipFill>
        <p:spPr>
          <a:xfrm>
            <a:off x="7125188" y="2071570"/>
            <a:ext cx="1775376" cy="1259459"/>
          </a:xfrm>
          <a:prstGeom prst="rect">
            <a:avLst/>
          </a:prstGeom>
        </p:spPr>
      </p:pic>
    </p:spTree>
    <p:extLst>
      <p:ext uri="{BB962C8B-B14F-4D97-AF65-F5344CB8AC3E}">
        <p14:creationId xmlns:p14="http://schemas.microsoft.com/office/powerpoint/2010/main" val="3946904911"/>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Text&#10;&#10;Description automatically generated">
            <a:extLst>
              <a:ext uri="{FF2B5EF4-FFF2-40B4-BE49-F238E27FC236}">
                <a16:creationId xmlns:a16="http://schemas.microsoft.com/office/drawing/2014/main" id="{06E05487-00B2-0F4F-8560-209910B16112}"/>
              </a:ext>
            </a:extLst>
          </p:cNvPr>
          <p:cNvPicPr>
            <a:picLocks noChangeAspect="1"/>
          </p:cNvPicPr>
          <p:nvPr/>
        </p:nvPicPr>
        <p:blipFill rotWithShape="1">
          <a:blip r:embed="rId2"/>
          <a:srcRect b="28755"/>
          <a:stretch/>
        </p:blipFill>
        <p:spPr>
          <a:xfrm>
            <a:off x="7125188" y="2071570"/>
            <a:ext cx="1775376" cy="1259459"/>
          </a:xfrm>
          <a:prstGeom prst="rect">
            <a:avLst/>
          </a:prstGeom>
        </p:spPr>
      </p:pic>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151</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Prosocial personality &amp; motives</a:t>
            </a:r>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2969691"/>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3800688"/>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4323908"/>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
        <p:nvSpPr>
          <p:cNvPr id="4" name="Oval 3">
            <a:extLst>
              <a:ext uri="{FF2B5EF4-FFF2-40B4-BE49-F238E27FC236}">
                <a16:creationId xmlns:a16="http://schemas.microsoft.com/office/drawing/2014/main" id="{A0F6DAC3-6A0E-844B-AD8B-DFD1CA4A4A82}"/>
              </a:ext>
            </a:extLst>
          </p:cNvPr>
          <p:cNvSpPr/>
          <p:nvPr/>
        </p:nvSpPr>
        <p:spPr>
          <a:xfrm>
            <a:off x="7150732" y="399019"/>
            <a:ext cx="1508908" cy="13053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PT Serif" panose="020A0603040505020204" pitchFamily="18" charset="77"/>
              </a:rPr>
              <a:t>Domain Knowledge</a:t>
            </a:r>
          </a:p>
        </p:txBody>
      </p:sp>
      <p:cxnSp>
        <p:nvCxnSpPr>
          <p:cNvPr id="7" name="Straight Arrow Connector 6">
            <a:extLst>
              <a:ext uri="{FF2B5EF4-FFF2-40B4-BE49-F238E27FC236}">
                <a16:creationId xmlns:a16="http://schemas.microsoft.com/office/drawing/2014/main" id="{00EE3E78-FA18-F140-BA83-F2B797BB386A}"/>
              </a:ext>
            </a:extLst>
          </p:cNvPr>
          <p:cNvCxnSpPr>
            <a:stCxn id="4" idx="4"/>
          </p:cNvCxnSpPr>
          <p:nvPr/>
        </p:nvCxnSpPr>
        <p:spPr>
          <a:xfrm>
            <a:off x="7905186" y="1704401"/>
            <a:ext cx="12733" cy="7424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0413508"/>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Text&#10;&#10;Description automatically generated">
            <a:extLst>
              <a:ext uri="{FF2B5EF4-FFF2-40B4-BE49-F238E27FC236}">
                <a16:creationId xmlns:a16="http://schemas.microsoft.com/office/drawing/2014/main" id="{D4B68E30-8339-F849-8CA1-464739A7030B}"/>
              </a:ext>
            </a:extLst>
          </p:cNvPr>
          <p:cNvPicPr>
            <a:picLocks noChangeAspect="1"/>
          </p:cNvPicPr>
          <p:nvPr/>
        </p:nvPicPr>
        <p:blipFill rotWithShape="1">
          <a:blip r:embed="rId2"/>
          <a:srcRect b="28755"/>
          <a:stretch/>
        </p:blipFill>
        <p:spPr>
          <a:xfrm>
            <a:off x="7125188" y="2071570"/>
            <a:ext cx="1775376" cy="1259459"/>
          </a:xfrm>
          <a:prstGeom prst="rect">
            <a:avLst/>
          </a:prstGeom>
        </p:spPr>
      </p:pic>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152</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solidFill>
                  <a:schemeClr val="bg1">
                    <a:lumMod val="90000"/>
                  </a:schemeClr>
                </a:solidFill>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solidFill>
                  <a:schemeClr val="bg1">
                    <a:lumMod val="90000"/>
                  </a:schemeClr>
                </a:solidFill>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Prosocial personality &amp; motives</a:t>
            </a:r>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2969691"/>
            <a:ext cx="4927952" cy="830997"/>
          </a:xfrm>
          <a:prstGeom prst="rect">
            <a:avLst/>
          </a:prstGeom>
          <a:noFill/>
        </p:spPr>
        <p:txBody>
          <a:bodyPr wrap="none" rtlCol="0">
            <a:spAutoFit/>
          </a:bodyPr>
          <a:lstStyle/>
          <a:p>
            <a:r>
              <a:rPr lang="en-US" sz="4800" dirty="0">
                <a:solidFill>
                  <a:schemeClr val="bg1">
                    <a:lumMod val="90000"/>
                  </a:schemeClr>
                </a:solidFill>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3800688"/>
            <a:ext cx="5214889"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4323908"/>
            <a:ext cx="7330853"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Generate sustained help </a:t>
            </a:r>
            <a:r>
              <a:rPr lang="en-US" sz="1200" dirty="0">
                <a:solidFill>
                  <a:schemeClr val="bg1">
                    <a:lumMod val="90000"/>
                  </a:schemeClr>
                </a:solidFill>
                <a:latin typeface="PT Serif" panose="020A0603040505020204" pitchFamily="18" charset="77"/>
              </a:rPr>
              <a:t>with personality and motives held constant</a:t>
            </a:r>
          </a:p>
        </p:txBody>
      </p:sp>
      <p:sp>
        <p:nvSpPr>
          <p:cNvPr id="11" name="TextBox 10">
            <a:extLst>
              <a:ext uri="{FF2B5EF4-FFF2-40B4-BE49-F238E27FC236}">
                <a16:creationId xmlns:a16="http://schemas.microsoft.com/office/drawing/2014/main" id="{B8F0CE02-1524-0244-9D7B-B9E15B2A2902}"/>
              </a:ext>
            </a:extLst>
          </p:cNvPr>
          <p:cNvSpPr txBox="1"/>
          <p:nvPr/>
        </p:nvSpPr>
        <p:spPr>
          <a:xfrm>
            <a:off x="7528932" y="96317"/>
            <a:ext cx="1527982" cy="400110"/>
          </a:xfrm>
          <a:prstGeom prst="rect">
            <a:avLst/>
          </a:prstGeom>
          <a:noFill/>
          <a:ln>
            <a:solidFill>
              <a:schemeClr val="bg1">
                <a:lumMod val="25000"/>
              </a:schemeClr>
            </a:solidFill>
          </a:ln>
        </p:spPr>
        <p:txBody>
          <a:bodyPr wrap="none" rtlCol="0">
            <a:spAutoFit/>
          </a:bodyPr>
          <a:lstStyle/>
          <a:p>
            <a:pPr algn="ctr"/>
            <a:r>
              <a:rPr lang="en-US" sz="1000" u="sng" dirty="0">
                <a:latin typeface="PT Serif" panose="020A0603040505020204" pitchFamily="18" charset="77"/>
              </a:rPr>
              <a:t>Situation</a:t>
            </a:r>
          </a:p>
          <a:p>
            <a:pPr algn="ctr"/>
            <a:r>
              <a:rPr lang="en-US" sz="1000" dirty="0">
                <a:latin typeface="PT Serif" panose="020A0603040505020204" pitchFamily="18" charset="77"/>
              </a:rPr>
              <a:t>Accumulating Requests</a:t>
            </a:r>
          </a:p>
        </p:txBody>
      </p:sp>
      <p:cxnSp>
        <p:nvCxnSpPr>
          <p:cNvPr id="16" name="Straight Arrow Connector 15">
            <a:extLst>
              <a:ext uri="{FF2B5EF4-FFF2-40B4-BE49-F238E27FC236}">
                <a16:creationId xmlns:a16="http://schemas.microsoft.com/office/drawing/2014/main" id="{A003D956-193B-DD46-9E92-FF388A8D8117}"/>
              </a:ext>
            </a:extLst>
          </p:cNvPr>
          <p:cNvCxnSpPr>
            <a:cxnSpLocks/>
          </p:cNvCxnSpPr>
          <p:nvPr/>
        </p:nvCxnSpPr>
        <p:spPr>
          <a:xfrm>
            <a:off x="7706555" y="496427"/>
            <a:ext cx="0" cy="1950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544095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Text&#10;&#10;Description automatically generated">
            <a:extLst>
              <a:ext uri="{FF2B5EF4-FFF2-40B4-BE49-F238E27FC236}">
                <a16:creationId xmlns:a16="http://schemas.microsoft.com/office/drawing/2014/main" id="{AC99B6BD-4967-2B41-B777-C8B2710E3D2B}"/>
              </a:ext>
            </a:extLst>
          </p:cNvPr>
          <p:cNvPicPr>
            <a:picLocks noChangeAspect="1"/>
          </p:cNvPicPr>
          <p:nvPr/>
        </p:nvPicPr>
        <p:blipFill rotWithShape="1">
          <a:blip r:embed="rId2"/>
          <a:srcRect b="28755"/>
          <a:stretch/>
        </p:blipFill>
        <p:spPr>
          <a:xfrm>
            <a:off x="7125188" y="2071570"/>
            <a:ext cx="1775376" cy="1259459"/>
          </a:xfrm>
          <a:prstGeom prst="rect">
            <a:avLst/>
          </a:prstGeom>
        </p:spPr>
      </p:pic>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153</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solidFill>
                  <a:schemeClr val="bg1">
                    <a:lumMod val="90000"/>
                  </a:schemeClr>
                </a:solidFill>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solidFill>
                  <a:schemeClr val="bg1">
                    <a:lumMod val="90000"/>
                  </a:schemeClr>
                </a:solidFill>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Prosocial personality &amp; motives</a:t>
            </a:r>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2969691"/>
            <a:ext cx="4927952" cy="830997"/>
          </a:xfrm>
          <a:prstGeom prst="rect">
            <a:avLst/>
          </a:prstGeom>
          <a:noFill/>
        </p:spPr>
        <p:txBody>
          <a:bodyPr wrap="none" rtlCol="0">
            <a:spAutoFit/>
          </a:bodyPr>
          <a:lstStyle/>
          <a:p>
            <a:r>
              <a:rPr lang="en-US" sz="4800" dirty="0">
                <a:solidFill>
                  <a:schemeClr val="bg1">
                    <a:lumMod val="90000"/>
                  </a:schemeClr>
                </a:solidFill>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3800688"/>
            <a:ext cx="5214889"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4323908"/>
            <a:ext cx="7330853"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Generate sustained help </a:t>
            </a:r>
            <a:r>
              <a:rPr lang="en-US" sz="1200" dirty="0">
                <a:solidFill>
                  <a:schemeClr val="bg1">
                    <a:lumMod val="90000"/>
                  </a:schemeClr>
                </a:solidFill>
                <a:latin typeface="PT Serif" panose="020A0603040505020204" pitchFamily="18" charset="77"/>
              </a:rPr>
              <a:t>with personality and motives held constant</a:t>
            </a:r>
          </a:p>
        </p:txBody>
      </p:sp>
      <p:sp>
        <p:nvSpPr>
          <p:cNvPr id="11" name="TextBox 10">
            <a:extLst>
              <a:ext uri="{FF2B5EF4-FFF2-40B4-BE49-F238E27FC236}">
                <a16:creationId xmlns:a16="http://schemas.microsoft.com/office/drawing/2014/main" id="{B8F0CE02-1524-0244-9D7B-B9E15B2A2902}"/>
              </a:ext>
            </a:extLst>
          </p:cNvPr>
          <p:cNvSpPr txBox="1"/>
          <p:nvPr/>
        </p:nvSpPr>
        <p:spPr>
          <a:xfrm>
            <a:off x="7528932" y="96317"/>
            <a:ext cx="1527982" cy="400110"/>
          </a:xfrm>
          <a:prstGeom prst="rect">
            <a:avLst/>
          </a:prstGeom>
          <a:noFill/>
          <a:ln>
            <a:solidFill>
              <a:schemeClr val="bg1">
                <a:lumMod val="25000"/>
              </a:schemeClr>
            </a:solidFill>
          </a:ln>
        </p:spPr>
        <p:txBody>
          <a:bodyPr wrap="none" rtlCol="0">
            <a:spAutoFit/>
          </a:bodyPr>
          <a:lstStyle/>
          <a:p>
            <a:pPr algn="ctr"/>
            <a:r>
              <a:rPr lang="en-US" sz="1000" u="sng" dirty="0">
                <a:latin typeface="PT Serif" panose="020A0603040505020204" pitchFamily="18" charset="77"/>
              </a:rPr>
              <a:t>Situation</a:t>
            </a:r>
          </a:p>
          <a:p>
            <a:pPr algn="ctr"/>
            <a:r>
              <a:rPr lang="en-US" sz="1000" dirty="0">
                <a:latin typeface="PT Serif" panose="020A0603040505020204" pitchFamily="18" charset="77"/>
              </a:rPr>
              <a:t>Accumulating Requests</a:t>
            </a:r>
          </a:p>
        </p:txBody>
      </p:sp>
      <p:cxnSp>
        <p:nvCxnSpPr>
          <p:cNvPr id="16" name="Straight Arrow Connector 15">
            <a:extLst>
              <a:ext uri="{FF2B5EF4-FFF2-40B4-BE49-F238E27FC236}">
                <a16:creationId xmlns:a16="http://schemas.microsoft.com/office/drawing/2014/main" id="{A003D956-193B-DD46-9E92-FF388A8D8117}"/>
              </a:ext>
            </a:extLst>
          </p:cNvPr>
          <p:cNvCxnSpPr>
            <a:cxnSpLocks/>
          </p:cNvCxnSpPr>
          <p:nvPr/>
        </p:nvCxnSpPr>
        <p:spPr>
          <a:xfrm>
            <a:off x="7706555" y="496427"/>
            <a:ext cx="0" cy="1950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37B1411-FA1E-7A40-AC11-D2D62E4C1329}"/>
              </a:ext>
            </a:extLst>
          </p:cNvPr>
          <p:cNvSpPr txBox="1"/>
          <p:nvPr/>
        </p:nvSpPr>
        <p:spPr>
          <a:xfrm>
            <a:off x="7904511" y="591934"/>
            <a:ext cx="1147002" cy="553998"/>
          </a:xfrm>
          <a:prstGeom prst="rect">
            <a:avLst/>
          </a:prstGeom>
          <a:noFill/>
          <a:ln>
            <a:solidFill>
              <a:schemeClr val="bg1">
                <a:lumMod val="25000"/>
              </a:schemeClr>
            </a:solidFill>
          </a:ln>
        </p:spPr>
        <p:txBody>
          <a:bodyPr wrap="square" rtlCol="0">
            <a:spAutoFit/>
          </a:bodyPr>
          <a:lstStyle/>
          <a:p>
            <a:pPr algn="ctr"/>
            <a:r>
              <a:rPr lang="en-US" sz="1000" u="sng" dirty="0">
                <a:latin typeface="PT Serif" panose="020A0603040505020204" pitchFamily="18" charset="77"/>
              </a:rPr>
              <a:t>Person</a:t>
            </a:r>
          </a:p>
          <a:p>
            <a:pPr algn="ctr"/>
            <a:r>
              <a:rPr lang="en-US" sz="1000" dirty="0">
                <a:latin typeface="PT Serif" panose="020A0603040505020204" pitchFamily="18" charset="77"/>
              </a:rPr>
              <a:t>Cognition</a:t>
            </a:r>
          </a:p>
          <a:p>
            <a:pPr algn="ctr"/>
            <a:r>
              <a:rPr lang="en-US" sz="1000" dirty="0">
                <a:latin typeface="PT Serif" panose="020A0603040505020204" pitchFamily="18" charset="77"/>
              </a:rPr>
              <a:t>Behavior</a:t>
            </a:r>
          </a:p>
        </p:txBody>
      </p:sp>
      <p:cxnSp>
        <p:nvCxnSpPr>
          <p:cNvPr id="7" name="Straight Arrow Connector 6">
            <a:extLst>
              <a:ext uri="{FF2B5EF4-FFF2-40B4-BE49-F238E27FC236}">
                <a16:creationId xmlns:a16="http://schemas.microsoft.com/office/drawing/2014/main" id="{E1AD10A5-EF60-FD4F-B2BD-980AECB9C2F4}"/>
              </a:ext>
            </a:extLst>
          </p:cNvPr>
          <p:cNvCxnSpPr/>
          <p:nvPr/>
        </p:nvCxnSpPr>
        <p:spPr>
          <a:xfrm>
            <a:off x="8093530" y="1145932"/>
            <a:ext cx="0" cy="1300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060559"/>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Text&#10;&#10;Description automatically generated">
            <a:extLst>
              <a:ext uri="{FF2B5EF4-FFF2-40B4-BE49-F238E27FC236}">
                <a16:creationId xmlns:a16="http://schemas.microsoft.com/office/drawing/2014/main" id="{76AC7947-90A2-0F43-A012-EB5C1DB2D66E}"/>
              </a:ext>
            </a:extLst>
          </p:cNvPr>
          <p:cNvPicPr>
            <a:picLocks noChangeAspect="1"/>
          </p:cNvPicPr>
          <p:nvPr/>
        </p:nvPicPr>
        <p:blipFill rotWithShape="1">
          <a:blip r:embed="rId2"/>
          <a:srcRect b="28755"/>
          <a:stretch/>
        </p:blipFill>
        <p:spPr>
          <a:xfrm>
            <a:off x="7125188" y="2071570"/>
            <a:ext cx="1775376" cy="1259459"/>
          </a:xfrm>
          <a:prstGeom prst="rect">
            <a:avLst/>
          </a:prstGeom>
        </p:spPr>
      </p:pic>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154</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solidFill>
                  <a:schemeClr val="bg1">
                    <a:lumMod val="90000"/>
                  </a:schemeClr>
                </a:solidFill>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solidFill>
                  <a:schemeClr val="bg1">
                    <a:lumMod val="90000"/>
                  </a:schemeClr>
                </a:solidFill>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Prosocial personality &amp; motives</a:t>
            </a:r>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2969691"/>
            <a:ext cx="4927952" cy="830997"/>
          </a:xfrm>
          <a:prstGeom prst="rect">
            <a:avLst/>
          </a:prstGeom>
          <a:noFill/>
        </p:spPr>
        <p:txBody>
          <a:bodyPr wrap="none" rtlCol="0">
            <a:spAutoFit/>
          </a:bodyPr>
          <a:lstStyle/>
          <a:p>
            <a:r>
              <a:rPr lang="en-US" sz="4800" dirty="0">
                <a:solidFill>
                  <a:schemeClr val="bg1">
                    <a:lumMod val="90000"/>
                  </a:schemeClr>
                </a:solidFill>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3800688"/>
            <a:ext cx="5214889"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4323908"/>
            <a:ext cx="7330853" cy="523220"/>
          </a:xfrm>
          <a:prstGeom prst="rect">
            <a:avLst/>
          </a:prstGeom>
          <a:noFill/>
        </p:spPr>
        <p:txBody>
          <a:bodyPr wrap="none" rtlCol="0">
            <a:spAutoFit/>
          </a:bodyPr>
          <a:lstStyle/>
          <a:p>
            <a:r>
              <a:rPr lang="en-US" sz="2800" dirty="0">
                <a:solidFill>
                  <a:schemeClr val="bg1">
                    <a:lumMod val="90000"/>
                  </a:schemeClr>
                </a:solidFill>
                <a:latin typeface="PT Serif" panose="020A0603040505020204" pitchFamily="18" charset="77"/>
              </a:rPr>
              <a:t>- Generate sustained help </a:t>
            </a:r>
            <a:r>
              <a:rPr lang="en-US" sz="1200" dirty="0">
                <a:solidFill>
                  <a:schemeClr val="bg1">
                    <a:lumMod val="90000"/>
                  </a:schemeClr>
                </a:solidFill>
                <a:latin typeface="PT Serif" panose="020A0603040505020204" pitchFamily="18" charset="77"/>
              </a:rPr>
              <a:t>with personality and motives held constant</a:t>
            </a:r>
          </a:p>
        </p:txBody>
      </p:sp>
      <p:sp>
        <p:nvSpPr>
          <p:cNvPr id="11" name="TextBox 10">
            <a:extLst>
              <a:ext uri="{FF2B5EF4-FFF2-40B4-BE49-F238E27FC236}">
                <a16:creationId xmlns:a16="http://schemas.microsoft.com/office/drawing/2014/main" id="{B8F0CE02-1524-0244-9D7B-B9E15B2A2902}"/>
              </a:ext>
            </a:extLst>
          </p:cNvPr>
          <p:cNvSpPr txBox="1"/>
          <p:nvPr/>
        </p:nvSpPr>
        <p:spPr>
          <a:xfrm>
            <a:off x="7528932" y="96317"/>
            <a:ext cx="1527982" cy="400110"/>
          </a:xfrm>
          <a:prstGeom prst="rect">
            <a:avLst/>
          </a:prstGeom>
          <a:noFill/>
          <a:ln>
            <a:solidFill>
              <a:schemeClr val="bg1">
                <a:lumMod val="25000"/>
              </a:schemeClr>
            </a:solidFill>
          </a:ln>
        </p:spPr>
        <p:txBody>
          <a:bodyPr wrap="none" rtlCol="0">
            <a:spAutoFit/>
          </a:bodyPr>
          <a:lstStyle/>
          <a:p>
            <a:pPr algn="ctr"/>
            <a:r>
              <a:rPr lang="en-US" sz="1000" u="sng" dirty="0">
                <a:latin typeface="PT Serif" panose="020A0603040505020204" pitchFamily="18" charset="77"/>
              </a:rPr>
              <a:t>Situation</a:t>
            </a:r>
          </a:p>
          <a:p>
            <a:pPr algn="ctr"/>
            <a:r>
              <a:rPr lang="en-US" sz="1000" dirty="0">
                <a:latin typeface="PT Serif" panose="020A0603040505020204" pitchFamily="18" charset="77"/>
              </a:rPr>
              <a:t>Accumulating Requests</a:t>
            </a:r>
          </a:p>
        </p:txBody>
      </p:sp>
      <p:cxnSp>
        <p:nvCxnSpPr>
          <p:cNvPr id="16" name="Straight Arrow Connector 15">
            <a:extLst>
              <a:ext uri="{FF2B5EF4-FFF2-40B4-BE49-F238E27FC236}">
                <a16:creationId xmlns:a16="http://schemas.microsoft.com/office/drawing/2014/main" id="{A003D956-193B-DD46-9E92-FF388A8D8117}"/>
              </a:ext>
            </a:extLst>
          </p:cNvPr>
          <p:cNvCxnSpPr>
            <a:cxnSpLocks/>
          </p:cNvCxnSpPr>
          <p:nvPr/>
        </p:nvCxnSpPr>
        <p:spPr>
          <a:xfrm>
            <a:off x="7706555" y="496427"/>
            <a:ext cx="0" cy="1950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37B1411-FA1E-7A40-AC11-D2D62E4C1329}"/>
              </a:ext>
            </a:extLst>
          </p:cNvPr>
          <p:cNvSpPr txBox="1"/>
          <p:nvPr/>
        </p:nvSpPr>
        <p:spPr>
          <a:xfrm>
            <a:off x="7904511" y="591934"/>
            <a:ext cx="1147002" cy="553998"/>
          </a:xfrm>
          <a:prstGeom prst="rect">
            <a:avLst/>
          </a:prstGeom>
          <a:noFill/>
          <a:ln>
            <a:solidFill>
              <a:schemeClr val="bg1">
                <a:lumMod val="25000"/>
              </a:schemeClr>
            </a:solidFill>
          </a:ln>
        </p:spPr>
        <p:txBody>
          <a:bodyPr wrap="square" rtlCol="0">
            <a:spAutoFit/>
          </a:bodyPr>
          <a:lstStyle/>
          <a:p>
            <a:pPr algn="ctr"/>
            <a:r>
              <a:rPr lang="en-US" sz="1000" u="sng" dirty="0">
                <a:latin typeface="PT Serif" panose="020A0603040505020204" pitchFamily="18" charset="77"/>
              </a:rPr>
              <a:t>Person</a:t>
            </a:r>
          </a:p>
          <a:p>
            <a:pPr algn="ctr"/>
            <a:r>
              <a:rPr lang="en-US" sz="1000" dirty="0">
                <a:latin typeface="PT Serif" panose="020A0603040505020204" pitchFamily="18" charset="77"/>
              </a:rPr>
              <a:t>Cognition</a:t>
            </a:r>
          </a:p>
          <a:p>
            <a:pPr algn="ctr"/>
            <a:r>
              <a:rPr lang="en-US" sz="1000" dirty="0">
                <a:latin typeface="PT Serif" panose="020A0603040505020204" pitchFamily="18" charset="77"/>
              </a:rPr>
              <a:t>Behavior</a:t>
            </a:r>
          </a:p>
        </p:txBody>
      </p:sp>
      <p:cxnSp>
        <p:nvCxnSpPr>
          <p:cNvPr id="7" name="Straight Arrow Connector 6">
            <a:extLst>
              <a:ext uri="{FF2B5EF4-FFF2-40B4-BE49-F238E27FC236}">
                <a16:creationId xmlns:a16="http://schemas.microsoft.com/office/drawing/2014/main" id="{E1AD10A5-EF60-FD4F-B2BD-980AECB9C2F4}"/>
              </a:ext>
            </a:extLst>
          </p:cNvPr>
          <p:cNvCxnSpPr/>
          <p:nvPr/>
        </p:nvCxnSpPr>
        <p:spPr>
          <a:xfrm>
            <a:off x="8093530" y="1145932"/>
            <a:ext cx="0" cy="1300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F5A83C-1C50-A547-B73F-ABE4946869FE}"/>
              </a:ext>
            </a:extLst>
          </p:cNvPr>
          <p:cNvSpPr txBox="1"/>
          <p:nvPr/>
        </p:nvSpPr>
        <p:spPr>
          <a:xfrm>
            <a:off x="8219908" y="1241439"/>
            <a:ext cx="831605" cy="553998"/>
          </a:xfrm>
          <a:prstGeom prst="rect">
            <a:avLst/>
          </a:prstGeom>
          <a:noFill/>
          <a:ln>
            <a:solidFill>
              <a:schemeClr val="bg1">
                <a:lumMod val="25000"/>
              </a:schemeClr>
            </a:solidFill>
          </a:ln>
        </p:spPr>
        <p:txBody>
          <a:bodyPr wrap="square" rtlCol="0">
            <a:spAutoFit/>
          </a:bodyPr>
          <a:lstStyle/>
          <a:p>
            <a:pPr algn="ctr"/>
            <a:r>
              <a:rPr lang="en-US" sz="1000" u="sng" dirty="0">
                <a:latin typeface="PT Serif" panose="020A0603040505020204" pitchFamily="18" charset="77"/>
              </a:rPr>
              <a:t>Control</a:t>
            </a:r>
          </a:p>
          <a:p>
            <a:pPr algn="ctr"/>
            <a:r>
              <a:rPr lang="en-US" sz="1000" dirty="0">
                <a:latin typeface="PT Serif" panose="020A0603040505020204" pitchFamily="18" charset="77"/>
              </a:rPr>
              <a:t>Personality</a:t>
            </a:r>
          </a:p>
          <a:p>
            <a:pPr algn="ctr"/>
            <a:r>
              <a:rPr lang="en-US" sz="1000" dirty="0">
                <a:latin typeface="PT Serif" panose="020A0603040505020204" pitchFamily="18" charset="77"/>
              </a:rPr>
              <a:t>Motives</a:t>
            </a:r>
          </a:p>
        </p:txBody>
      </p:sp>
      <p:cxnSp>
        <p:nvCxnSpPr>
          <p:cNvPr id="31" name="Elbow Connector 30">
            <a:extLst>
              <a:ext uri="{FF2B5EF4-FFF2-40B4-BE49-F238E27FC236}">
                <a16:creationId xmlns:a16="http://schemas.microsoft.com/office/drawing/2014/main" id="{2465C897-F82F-AF4A-81C8-5EAB5B10EEB4}"/>
              </a:ext>
            </a:extLst>
          </p:cNvPr>
          <p:cNvCxnSpPr>
            <a:cxnSpLocks/>
            <a:stCxn id="18" idx="2"/>
          </p:cNvCxnSpPr>
          <p:nvPr/>
        </p:nvCxnSpPr>
        <p:spPr>
          <a:xfrm rot="5400000">
            <a:off x="8026668" y="1945150"/>
            <a:ext cx="758756" cy="45933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6754888"/>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155</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Tree>
    <p:extLst>
      <p:ext uri="{BB962C8B-B14F-4D97-AF65-F5344CB8AC3E}">
        <p14:creationId xmlns:p14="http://schemas.microsoft.com/office/powerpoint/2010/main" val="1907785717"/>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156</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grpSp>
        <p:nvGrpSpPr>
          <p:cNvPr id="4" name="Group 3">
            <a:extLst>
              <a:ext uri="{FF2B5EF4-FFF2-40B4-BE49-F238E27FC236}">
                <a16:creationId xmlns:a16="http://schemas.microsoft.com/office/drawing/2014/main" id="{DE24756D-703A-6247-B6F1-AF7D3BA328FF}"/>
              </a:ext>
            </a:extLst>
          </p:cNvPr>
          <p:cNvGrpSpPr/>
          <p:nvPr/>
        </p:nvGrpSpPr>
        <p:grpSpPr>
          <a:xfrm>
            <a:off x="2702197" y="1904764"/>
            <a:ext cx="3739605" cy="1333972"/>
            <a:chOff x="2318100" y="1994388"/>
            <a:chExt cx="3739605" cy="1333972"/>
          </a:xfrm>
        </p:grpSpPr>
        <p:pic>
          <p:nvPicPr>
            <p:cNvPr id="9" name="Picture 8" descr="Logo&#10;&#10;Description automatically generated">
              <a:extLst>
                <a:ext uri="{FF2B5EF4-FFF2-40B4-BE49-F238E27FC236}">
                  <a16:creationId xmlns:a16="http://schemas.microsoft.com/office/drawing/2014/main" id="{C000FF9D-EF0D-444E-B75B-2104F26D17DB}"/>
                </a:ext>
              </a:extLst>
            </p:cNvPr>
            <p:cNvPicPr>
              <a:picLocks noChangeAspect="1"/>
            </p:cNvPicPr>
            <p:nvPr/>
          </p:nvPicPr>
          <p:blipFill>
            <a:blip r:embed="rId3"/>
            <a:stretch>
              <a:fillRect/>
            </a:stretch>
          </p:blipFill>
          <p:spPr>
            <a:xfrm>
              <a:off x="2318100" y="1994388"/>
              <a:ext cx="2062843" cy="1333972"/>
            </a:xfrm>
            <a:prstGeom prst="rect">
              <a:avLst/>
            </a:prstGeom>
          </p:spPr>
        </p:pic>
        <p:pic>
          <p:nvPicPr>
            <p:cNvPr id="10" name="Graphic 9">
              <a:extLst>
                <a:ext uri="{FF2B5EF4-FFF2-40B4-BE49-F238E27FC236}">
                  <a16:creationId xmlns:a16="http://schemas.microsoft.com/office/drawing/2014/main" id="{0DE2C61A-3D2B-204F-AFA2-331118C58B7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578820" y="1994388"/>
              <a:ext cx="1478885" cy="1143889"/>
            </a:xfrm>
            <a:prstGeom prst="rect">
              <a:avLst/>
            </a:prstGeom>
          </p:spPr>
        </p:pic>
      </p:grpSp>
    </p:spTree>
    <p:extLst>
      <p:ext uri="{BB962C8B-B14F-4D97-AF65-F5344CB8AC3E}">
        <p14:creationId xmlns:p14="http://schemas.microsoft.com/office/powerpoint/2010/main" val="3319037849"/>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157</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grpSp>
        <p:nvGrpSpPr>
          <p:cNvPr id="4" name="Group 3">
            <a:extLst>
              <a:ext uri="{FF2B5EF4-FFF2-40B4-BE49-F238E27FC236}">
                <a16:creationId xmlns:a16="http://schemas.microsoft.com/office/drawing/2014/main" id="{DE24756D-703A-6247-B6F1-AF7D3BA328FF}"/>
              </a:ext>
            </a:extLst>
          </p:cNvPr>
          <p:cNvGrpSpPr/>
          <p:nvPr/>
        </p:nvGrpSpPr>
        <p:grpSpPr>
          <a:xfrm>
            <a:off x="2702197" y="1904764"/>
            <a:ext cx="3739605" cy="1333972"/>
            <a:chOff x="2318100" y="1994388"/>
            <a:chExt cx="3739605" cy="1333972"/>
          </a:xfrm>
        </p:grpSpPr>
        <p:pic>
          <p:nvPicPr>
            <p:cNvPr id="9" name="Picture 8" descr="Logo&#10;&#10;Description automatically generated">
              <a:extLst>
                <a:ext uri="{FF2B5EF4-FFF2-40B4-BE49-F238E27FC236}">
                  <a16:creationId xmlns:a16="http://schemas.microsoft.com/office/drawing/2014/main" id="{C000FF9D-EF0D-444E-B75B-2104F26D17DB}"/>
                </a:ext>
              </a:extLst>
            </p:cNvPr>
            <p:cNvPicPr>
              <a:picLocks noChangeAspect="1"/>
            </p:cNvPicPr>
            <p:nvPr/>
          </p:nvPicPr>
          <p:blipFill>
            <a:blip r:embed="rId3"/>
            <a:stretch>
              <a:fillRect/>
            </a:stretch>
          </p:blipFill>
          <p:spPr>
            <a:xfrm>
              <a:off x="2318100" y="1994388"/>
              <a:ext cx="2062843" cy="1333972"/>
            </a:xfrm>
            <a:prstGeom prst="rect">
              <a:avLst/>
            </a:prstGeom>
          </p:spPr>
        </p:pic>
        <p:pic>
          <p:nvPicPr>
            <p:cNvPr id="10" name="Graphic 9">
              <a:extLst>
                <a:ext uri="{FF2B5EF4-FFF2-40B4-BE49-F238E27FC236}">
                  <a16:creationId xmlns:a16="http://schemas.microsoft.com/office/drawing/2014/main" id="{0DE2C61A-3D2B-204F-AFA2-331118C58B7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578820" y="1994388"/>
              <a:ext cx="1478885" cy="1143889"/>
            </a:xfrm>
            <a:prstGeom prst="rect">
              <a:avLst/>
            </a:prstGeom>
          </p:spPr>
        </p:pic>
      </p:grpSp>
      <p:sp>
        <p:nvSpPr>
          <p:cNvPr id="11" name="TextBox 10">
            <a:extLst>
              <a:ext uri="{FF2B5EF4-FFF2-40B4-BE49-F238E27FC236}">
                <a16:creationId xmlns:a16="http://schemas.microsoft.com/office/drawing/2014/main" id="{C71513E7-51E7-924C-95A1-0B72A1E4DF01}"/>
              </a:ext>
            </a:extLst>
          </p:cNvPr>
          <p:cNvSpPr txBox="1"/>
          <p:nvPr/>
        </p:nvSpPr>
        <p:spPr>
          <a:xfrm>
            <a:off x="705916" y="3571930"/>
            <a:ext cx="7732167" cy="523220"/>
          </a:xfrm>
          <a:prstGeom prst="rect">
            <a:avLst/>
          </a:prstGeom>
          <a:noFill/>
        </p:spPr>
        <p:txBody>
          <a:bodyPr wrap="square" rtlCol="0">
            <a:spAutoFit/>
          </a:bodyPr>
          <a:lstStyle/>
          <a:p>
            <a:r>
              <a:rPr lang="en-US" sz="2800" b="1" dirty="0">
                <a:solidFill>
                  <a:schemeClr val="accent6">
                    <a:lumMod val="50000"/>
                  </a:schemeClr>
                </a:solidFill>
                <a:latin typeface="PT Serif" panose="020A0603040505020204" pitchFamily="18" charset="77"/>
              </a:rPr>
              <a:t>300 agents | 20 periods | 10,000 realizations</a:t>
            </a:r>
          </a:p>
        </p:txBody>
      </p:sp>
    </p:spTree>
    <p:extLst>
      <p:ext uri="{BB962C8B-B14F-4D97-AF65-F5344CB8AC3E}">
        <p14:creationId xmlns:p14="http://schemas.microsoft.com/office/powerpoint/2010/main" val="7959648"/>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158</a:t>
            </a:fld>
            <a:endParaRPr dirty="0"/>
          </a:p>
        </p:txBody>
      </p:sp>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srcRect t="1" b="31791"/>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25000"/>
              </a:schemeClr>
            </a:solidFill>
          </a:ln>
        </p:spPr>
        <p:txBody>
          <a:bodyPr wrap="none" rtlCol="0">
            <a:spAutoFit/>
          </a:bodyPr>
          <a:lstStyle/>
          <a:p>
            <a:pPr algn="ctr"/>
            <a:r>
              <a:rPr lang="en-US" sz="1000" u="sng" dirty="0">
                <a:latin typeface="PT Serif" panose="020A0603040505020204" pitchFamily="18" charset="77"/>
              </a:rPr>
              <a:t>Situation</a:t>
            </a:r>
          </a:p>
          <a:p>
            <a:pPr algn="ctr"/>
            <a:r>
              <a:rPr lang="en-US" sz="1000" dirty="0">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25000"/>
              </a:schemeClr>
            </a:solidFill>
          </a:ln>
        </p:spPr>
        <p:txBody>
          <a:bodyPr wrap="square" rtlCol="0">
            <a:spAutoFit/>
          </a:bodyPr>
          <a:lstStyle/>
          <a:p>
            <a:pPr algn="ctr"/>
            <a:r>
              <a:rPr lang="en-US" sz="1000" u="sng" dirty="0">
                <a:latin typeface="PT Serif" panose="020A0603040505020204" pitchFamily="18" charset="77"/>
              </a:rPr>
              <a:t>Person</a:t>
            </a:r>
          </a:p>
          <a:p>
            <a:pPr algn="ctr"/>
            <a:r>
              <a:rPr lang="en-US" sz="1000" dirty="0">
                <a:latin typeface="PT Serif" panose="020A0603040505020204" pitchFamily="18" charset="77"/>
              </a:rPr>
              <a:t>Cognition</a:t>
            </a:r>
          </a:p>
          <a:p>
            <a:pPr algn="ctr"/>
            <a:r>
              <a:rPr lang="en-US" sz="1000" dirty="0">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25000"/>
              </a:schemeClr>
            </a:solidFill>
          </a:ln>
        </p:spPr>
        <p:txBody>
          <a:bodyPr wrap="square" rtlCol="0">
            <a:spAutoFit/>
          </a:bodyPr>
          <a:lstStyle/>
          <a:p>
            <a:pPr algn="ctr"/>
            <a:r>
              <a:rPr lang="en-US" sz="1000" u="sng" dirty="0">
                <a:latin typeface="PT Serif" panose="020A0603040505020204" pitchFamily="18" charset="77"/>
              </a:rPr>
              <a:t>Control</a:t>
            </a:r>
          </a:p>
          <a:p>
            <a:pPr algn="ctr"/>
            <a:r>
              <a:rPr lang="en-US" sz="1000" dirty="0">
                <a:latin typeface="PT Serif" panose="020A0603040505020204" pitchFamily="18" charset="77"/>
              </a:rPr>
              <a:t>Personality</a:t>
            </a:r>
          </a:p>
          <a:p>
            <a:pPr algn="ctr"/>
            <a:r>
              <a:rPr lang="en-US" sz="1000" dirty="0">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6604018"/>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159</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alphaModFix amt="35000"/>
          </a:blip>
          <a:srcRect b="31792"/>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25000"/>
              </a:schemeClr>
            </a:solidFill>
          </a:ln>
        </p:spPr>
        <p:txBody>
          <a:bodyPr wrap="none" rtlCol="0">
            <a:spAutoFit/>
          </a:bodyPr>
          <a:lstStyle/>
          <a:p>
            <a:pPr algn="ctr"/>
            <a:r>
              <a:rPr lang="en-US" sz="1000" u="sng" dirty="0">
                <a:latin typeface="PT Serif" panose="020A0603040505020204" pitchFamily="18" charset="77"/>
              </a:rPr>
              <a:t>Situation</a:t>
            </a:r>
          </a:p>
          <a:p>
            <a:pPr algn="ctr"/>
            <a:r>
              <a:rPr lang="en-US" sz="1000" dirty="0">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Person</a:t>
            </a:r>
          </a:p>
          <a:p>
            <a:pPr algn="ctr"/>
            <a:r>
              <a:rPr lang="en-US" sz="1000" dirty="0">
                <a:solidFill>
                  <a:schemeClr val="bg1">
                    <a:lumMod val="90000"/>
                  </a:schemeClr>
                </a:solidFill>
                <a:latin typeface="PT Serif" panose="020A0603040505020204" pitchFamily="18" charset="77"/>
              </a:rPr>
              <a:t>Cognition</a:t>
            </a:r>
          </a:p>
          <a:p>
            <a:pPr algn="ctr"/>
            <a:r>
              <a:rPr lang="en-US" sz="1000" dirty="0">
                <a:solidFill>
                  <a:schemeClr val="bg1">
                    <a:lumMod val="90000"/>
                  </a:schemeClr>
                </a:solidFill>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Control</a:t>
            </a:r>
          </a:p>
          <a:p>
            <a:pPr algn="ctr"/>
            <a:r>
              <a:rPr lang="en-US" sz="1000" dirty="0">
                <a:solidFill>
                  <a:schemeClr val="bg1">
                    <a:lumMod val="90000"/>
                  </a:schemeClr>
                </a:solidFill>
                <a:latin typeface="PT Serif" panose="020A0603040505020204" pitchFamily="18" charset="77"/>
              </a:rPr>
              <a:t>Personality</a:t>
            </a:r>
          </a:p>
          <a:p>
            <a:pPr algn="ctr"/>
            <a:r>
              <a:rPr lang="en-US" sz="1000" dirty="0">
                <a:solidFill>
                  <a:schemeClr val="bg1">
                    <a:lumMod val="90000"/>
                  </a:schemeClr>
                </a:solidFill>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2DBBB84D-832D-D043-91F0-D8076E5B0C25}"/>
              </a:ext>
            </a:extLst>
          </p:cNvPr>
          <p:cNvSpPr txBox="1"/>
          <p:nvPr/>
        </p:nvSpPr>
        <p:spPr>
          <a:xfrm>
            <a:off x="568981" y="1849359"/>
            <a:ext cx="3890030" cy="523220"/>
          </a:xfrm>
          <a:prstGeom prst="rect">
            <a:avLst/>
          </a:prstGeom>
          <a:noFill/>
        </p:spPr>
        <p:txBody>
          <a:bodyPr wrap="square" rtlCol="0">
            <a:spAutoFit/>
          </a:bodyPr>
          <a:lstStyle/>
          <a:p>
            <a:r>
              <a:rPr lang="en-US" dirty="0">
                <a:latin typeface="PT Serif" panose="020A0603040505020204" pitchFamily="18" charset="77"/>
              </a:rPr>
              <a:t>Agents receive requests according to a random walk process exhibiting sustained lead</a:t>
            </a:r>
          </a:p>
        </p:txBody>
      </p:sp>
    </p:spTree>
    <p:extLst>
      <p:ext uri="{BB962C8B-B14F-4D97-AF65-F5344CB8AC3E}">
        <p14:creationId xmlns:p14="http://schemas.microsoft.com/office/powerpoint/2010/main" val="4066577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7" name="Rectangle 6">
            <a:extLst>
              <a:ext uri="{FF2B5EF4-FFF2-40B4-BE49-F238E27FC236}">
                <a16:creationId xmlns:a16="http://schemas.microsoft.com/office/drawing/2014/main" id="{06DCE6C6-5DFE-D54E-99F5-0DDD55844F97}"/>
              </a:ext>
            </a:extLst>
          </p:cNvPr>
          <p:cNvSpPr/>
          <p:nvPr/>
        </p:nvSpPr>
        <p:spPr>
          <a:xfrm>
            <a:off x="0" y="28147"/>
            <a:ext cx="8444211" cy="338554"/>
          </a:xfrm>
          <a:prstGeom prst="rect">
            <a:avLst/>
          </a:prstGeom>
        </p:spPr>
        <p:txBody>
          <a:bodyPr wrap="square">
            <a:spAutoFit/>
          </a:bodyPr>
          <a:lstStyle/>
          <a:p>
            <a:r>
              <a:rPr lang="en-US" sz="800" dirty="0">
                <a:solidFill>
                  <a:srgbClr val="222222"/>
                </a:solidFill>
                <a:latin typeface="PT Serif" panose="020A0603040505020204" pitchFamily="18" charset="77"/>
              </a:rPr>
              <a:t>Dishop, C. R., &amp; DeShon, R. P. (2020). What is the critical mass of help? A potential resolution to a paradox on citizenship and organizational performance. </a:t>
            </a:r>
            <a:r>
              <a:rPr lang="en-US" sz="800" i="1" dirty="0">
                <a:solidFill>
                  <a:srgbClr val="222222"/>
                </a:solidFill>
                <a:latin typeface="PT Serif" panose="020A0603040505020204" pitchFamily="18" charset="77"/>
              </a:rPr>
              <a:t>Computational and Mathematical Organization Theory</a:t>
            </a:r>
            <a:r>
              <a:rPr lang="en-US" sz="800" dirty="0">
                <a:solidFill>
                  <a:srgbClr val="222222"/>
                </a:solidFill>
                <a:latin typeface="PT Serif" panose="020A0603040505020204" pitchFamily="18" charset="77"/>
              </a:rPr>
              <a:t>, 1-15.</a:t>
            </a:r>
            <a:endParaRPr lang="en-US" sz="800" dirty="0">
              <a:latin typeface="PT Serif" panose="020A0603040505020204" pitchFamily="18" charset="77"/>
            </a:endParaRPr>
          </a:p>
        </p:txBody>
      </p:sp>
    </p:spTree>
    <p:extLst>
      <p:ext uri="{BB962C8B-B14F-4D97-AF65-F5344CB8AC3E}">
        <p14:creationId xmlns:p14="http://schemas.microsoft.com/office/powerpoint/2010/main" val="2615335408"/>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160</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alphaModFix amt="35000"/>
          </a:blip>
          <a:srcRect b="31792"/>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25000"/>
              </a:schemeClr>
            </a:solidFill>
          </a:ln>
        </p:spPr>
        <p:txBody>
          <a:bodyPr wrap="none" rtlCol="0">
            <a:spAutoFit/>
          </a:bodyPr>
          <a:lstStyle/>
          <a:p>
            <a:pPr algn="ctr"/>
            <a:r>
              <a:rPr lang="en-US" sz="1000" u="sng" dirty="0">
                <a:latin typeface="PT Serif" panose="020A0603040505020204" pitchFamily="18" charset="77"/>
              </a:rPr>
              <a:t>Situation</a:t>
            </a:r>
          </a:p>
          <a:p>
            <a:pPr algn="ctr"/>
            <a:r>
              <a:rPr lang="en-US" sz="1000" dirty="0">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Person</a:t>
            </a:r>
          </a:p>
          <a:p>
            <a:pPr algn="ctr"/>
            <a:r>
              <a:rPr lang="en-US" sz="1000" dirty="0">
                <a:solidFill>
                  <a:schemeClr val="bg1">
                    <a:lumMod val="90000"/>
                  </a:schemeClr>
                </a:solidFill>
                <a:latin typeface="PT Serif" panose="020A0603040505020204" pitchFamily="18" charset="77"/>
              </a:rPr>
              <a:t>Cognition</a:t>
            </a:r>
          </a:p>
          <a:p>
            <a:pPr algn="ctr"/>
            <a:r>
              <a:rPr lang="en-US" sz="1000" dirty="0">
                <a:solidFill>
                  <a:schemeClr val="bg1">
                    <a:lumMod val="90000"/>
                  </a:schemeClr>
                </a:solidFill>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Control</a:t>
            </a:r>
          </a:p>
          <a:p>
            <a:pPr algn="ctr"/>
            <a:r>
              <a:rPr lang="en-US" sz="1000" dirty="0">
                <a:solidFill>
                  <a:schemeClr val="bg1">
                    <a:lumMod val="90000"/>
                  </a:schemeClr>
                </a:solidFill>
                <a:latin typeface="PT Serif" panose="020A0603040505020204" pitchFamily="18" charset="77"/>
              </a:rPr>
              <a:t>Personality</a:t>
            </a:r>
          </a:p>
          <a:p>
            <a:pPr algn="ctr"/>
            <a:r>
              <a:rPr lang="en-US" sz="1000" dirty="0">
                <a:solidFill>
                  <a:schemeClr val="bg1">
                    <a:lumMod val="90000"/>
                  </a:schemeClr>
                </a:solidFill>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6AA5AF3-475C-824A-8703-A825D0FA3CDF}"/>
              </a:ext>
            </a:extLst>
          </p:cNvPr>
          <p:cNvSpPr txBox="1"/>
          <p:nvPr/>
        </p:nvSpPr>
        <p:spPr>
          <a:xfrm>
            <a:off x="536093" y="1957080"/>
            <a:ext cx="3943708" cy="307777"/>
          </a:xfrm>
          <a:prstGeom prst="rect">
            <a:avLst/>
          </a:prstGeom>
          <a:noFill/>
        </p:spPr>
        <p:txBody>
          <a:bodyPr wrap="none" rtlCol="0">
            <a:spAutoFit/>
          </a:bodyPr>
          <a:lstStyle/>
          <a:p>
            <a:r>
              <a:rPr lang="en-US" dirty="0">
                <a:latin typeface="PT Serif" panose="020A0603040505020204" pitchFamily="18" charset="77"/>
              </a:rPr>
              <a:t>Some agents receive more requests than others</a:t>
            </a:r>
          </a:p>
        </p:txBody>
      </p:sp>
    </p:spTree>
    <p:extLst>
      <p:ext uri="{BB962C8B-B14F-4D97-AF65-F5344CB8AC3E}">
        <p14:creationId xmlns:p14="http://schemas.microsoft.com/office/powerpoint/2010/main" val="1321237267"/>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161</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alphaModFix amt="35000"/>
          </a:blip>
          <a:srcRect b="31792"/>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25000"/>
              </a:schemeClr>
            </a:solidFill>
          </a:ln>
        </p:spPr>
        <p:txBody>
          <a:bodyPr wrap="none" rtlCol="0">
            <a:spAutoFit/>
          </a:bodyPr>
          <a:lstStyle/>
          <a:p>
            <a:pPr algn="ctr"/>
            <a:r>
              <a:rPr lang="en-US" sz="1000" u="sng" dirty="0">
                <a:latin typeface="PT Serif" panose="020A0603040505020204" pitchFamily="18" charset="77"/>
              </a:rPr>
              <a:t>Situation</a:t>
            </a:r>
          </a:p>
          <a:p>
            <a:pPr algn="ctr"/>
            <a:r>
              <a:rPr lang="en-US" sz="1000" dirty="0">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Person</a:t>
            </a:r>
          </a:p>
          <a:p>
            <a:pPr algn="ctr"/>
            <a:r>
              <a:rPr lang="en-US" sz="1000" dirty="0">
                <a:solidFill>
                  <a:schemeClr val="bg1">
                    <a:lumMod val="90000"/>
                  </a:schemeClr>
                </a:solidFill>
                <a:latin typeface="PT Serif" panose="020A0603040505020204" pitchFamily="18" charset="77"/>
              </a:rPr>
              <a:t>Cognition</a:t>
            </a:r>
          </a:p>
          <a:p>
            <a:pPr algn="ctr"/>
            <a:r>
              <a:rPr lang="en-US" sz="1000" dirty="0">
                <a:solidFill>
                  <a:schemeClr val="bg1">
                    <a:lumMod val="90000"/>
                  </a:schemeClr>
                </a:solidFill>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Control</a:t>
            </a:r>
          </a:p>
          <a:p>
            <a:pPr algn="ctr"/>
            <a:r>
              <a:rPr lang="en-US" sz="1000" dirty="0">
                <a:solidFill>
                  <a:schemeClr val="bg1">
                    <a:lumMod val="90000"/>
                  </a:schemeClr>
                </a:solidFill>
                <a:latin typeface="PT Serif" panose="020A0603040505020204" pitchFamily="18" charset="77"/>
              </a:rPr>
              <a:t>Personality</a:t>
            </a:r>
          </a:p>
          <a:p>
            <a:pPr algn="ctr"/>
            <a:r>
              <a:rPr lang="en-US" sz="1000" dirty="0">
                <a:solidFill>
                  <a:schemeClr val="bg1">
                    <a:lumMod val="90000"/>
                  </a:schemeClr>
                </a:solidFill>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ABEEE44A-8833-DD4E-B810-9252DD58F252}"/>
              </a:ext>
            </a:extLst>
          </p:cNvPr>
          <p:cNvSpPr/>
          <p:nvPr/>
        </p:nvSpPr>
        <p:spPr>
          <a:xfrm>
            <a:off x="4665489" y="1924149"/>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Requests Accumulate</a:t>
            </a:r>
          </a:p>
        </p:txBody>
      </p:sp>
      <p:sp>
        <p:nvSpPr>
          <p:cNvPr id="6" name="TextBox 5">
            <a:extLst>
              <a:ext uri="{FF2B5EF4-FFF2-40B4-BE49-F238E27FC236}">
                <a16:creationId xmlns:a16="http://schemas.microsoft.com/office/drawing/2014/main" id="{A6AA5AF3-475C-824A-8703-A825D0FA3CDF}"/>
              </a:ext>
            </a:extLst>
          </p:cNvPr>
          <p:cNvSpPr txBox="1"/>
          <p:nvPr/>
        </p:nvSpPr>
        <p:spPr>
          <a:xfrm>
            <a:off x="536093" y="1957080"/>
            <a:ext cx="3943708" cy="307777"/>
          </a:xfrm>
          <a:prstGeom prst="rect">
            <a:avLst/>
          </a:prstGeom>
          <a:noFill/>
        </p:spPr>
        <p:txBody>
          <a:bodyPr wrap="none" rtlCol="0">
            <a:spAutoFit/>
          </a:bodyPr>
          <a:lstStyle/>
          <a:p>
            <a:r>
              <a:rPr lang="en-US" dirty="0">
                <a:latin typeface="PT Serif" panose="020A0603040505020204" pitchFamily="18" charset="77"/>
              </a:rPr>
              <a:t>Some agents receive more requests than others</a:t>
            </a:r>
          </a:p>
        </p:txBody>
      </p:sp>
    </p:spTree>
    <p:extLst>
      <p:ext uri="{BB962C8B-B14F-4D97-AF65-F5344CB8AC3E}">
        <p14:creationId xmlns:p14="http://schemas.microsoft.com/office/powerpoint/2010/main" val="4174183367"/>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162</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alphaModFix amt="35000"/>
          </a:blip>
          <a:srcRect b="31792"/>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25000"/>
              </a:schemeClr>
            </a:solidFill>
          </a:ln>
        </p:spPr>
        <p:txBody>
          <a:bodyPr wrap="none" rtlCol="0">
            <a:spAutoFit/>
          </a:bodyPr>
          <a:lstStyle/>
          <a:p>
            <a:pPr algn="ctr"/>
            <a:r>
              <a:rPr lang="en-US" sz="1000" u="sng" dirty="0">
                <a:latin typeface="PT Serif" panose="020A0603040505020204" pitchFamily="18" charset="77"/>
              </a:rPr>
              <a:t>Situation</a:t>
            </a:r>
          </a:p>
          <a:p>
            <a:pPr algn="ctr"/>
            <a:r>
              <a:rPr lang="en-US" sz="1000" dirty="0">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Person</a:t>
            </a:r>
          </a:p>
          <a:p>
            <a:pPr algn="ctr"/>
            <a:r>
              <a:rPr lang="en-US" sz="1000" dirty="0">
                <a:solidFill>
                  <a:schemeClr val="bg1">
                    <a:lumMod val="90000"/>
                  </a:schemeClr>
                </a:solidFill>
                <a:latin typeface="PT Serif" panose="020A0603040505020204" pitchFamily="18" charset="77"/>
              </a:rPr>
              <a:t>Cognition</a:t>
            </a:r>
          </a:p>
          <a:p>
            <a:pPr algn="ctr"/>
            <a:r>
              <a:rPr lang="en-US" sz="1000" dirty="0">
                <a:solidFill>
                  <a:schemeClr val="bg1">
                    <a:lumMod val="90000"/>
                  </a:schemeClr>
                </a:solidFill>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Control</a:t>
            </a:r>
          </a:p>
          <a:p>
            <a:pPr algn="ctr"/>
            <a:r>
              <a:rPr lang="en-US" sz="1000" dirty="0">
                <a:solidFill>
                  <a:schemeClr val="bg1">
                    <a:lumMod val="90000"/>
                  </a:schemeClr>
                </a:solidFill>
                <a:latin typeface="PT Serif" panose="020A0603040505020204" pitchFamily="18" charset="77"/>
              </a:rPr>
              <a:t>Personality</a:t>
            </a:r>
          </a:p>
          <a:p>
            <a:pPr algn="ctr"/>
            <a:r>
              <a:rPr lang="en-US" sz="1000" dirty="0">
                <a:solidFill>
                  <a:schemeClr val="bg1">
                    <a:lumMod val="90000"/>
                  </a:schemeClr>
                </a:solidFill>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ABEEE44A-8833-DD4E-B810-9252DD58F252}"/>
              </a:ext>
            </a:extLst>
          </p:cNvPr>
          <p:cNvSpPr/>
          <p:nvPr/>
        </p:nvSpPr>
        <p:spPr>
          <a:xfrm>
            <a:off x="4665489" y="1924149"/>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Requests Accumulate</a:t>
            </a:r>
          </a:p>
        </p:txBody>
      </p:sp>
      <p:sp>
        <p:nvSpPr>
          <p:cNvPr id="27" name="Rectangle 26">
            <a:extLst>
              <a:ext uri="{FF2B5EF4-FFF2-40B4-BE49-F238E27FC236}">
                <a16:creationId xmlns:a16="http://schemas.microsoft.com/office/drawing/2014/main" id="{6CD7B501-C86E-6B4B-A128-984CB5619CA9}"/>
              </a:ext>
            </a:extLst>
          </p:cNvPr>
          <p:cNvSpPr/>
          <p:nvPr/>
        </p:nvSpPr>
        <p:spPr>
          <a:xfrm>
            <a:off x="4665489" y="3413729"/>
            <a:ext cx="1995864" cy="373641"/>
          </a:xfrm>
          <a:prstGeom prst="rect">
            <a:avLst/>
          </a:prstGeom>
          <a:solidFill>
            <a:schemeClr val="accent6">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Do</a:t>
            </a:r>
          </a:p>
          <a:p>
            <a:pPr algn="ctr"/>
            <a:r>
              <a:rPr lang="en-US" dirty="0"/>
              <a:t>Not Accumulate</a:t>
            </a:r>
          </a:p>
        </p:txBody>
      </p:sp>
      <p:sp>
        <p:nvSpPr>
          <p:cNvPr id="6" name="TextBox 5">
            <a:extLst>
              <a:ext uri="{FF2B5EF4-FFF2-40B4-BE49-F238E27FC236}">
                <a16:creationId xmlns:a16="http://schemas.microsoft.com/office/drawing/2014/main" id="{A6AA5AF3-475C-824A-8703-A825D0FA3CDF}"/>
              </a:ext>
            </a:extLst>
          </p:cNvPr>
          <p:cNvSpPr txBox="1"/>
          <p:nvPr/>
        </p:nvSpPr>
        <p:spPr>
          <a:xfrm>
            <a:off x="536093" y="1957080"/>
            <a:ext cx="3943708" cy="307777"/>
          </a:xfrm>
          <a:prstGeom prst="rect">
            <a:avLst/>
          </a:prstGeom>
          <a:noFill/>
        </p:spPr>
        <p:txBody>
          <a:bodyPr wrap="none" rtlCol="0">
            <a:spAutoFit/>
          </a:bodyPr>
          <a:lstStyle/>
          <a:p>
            <a:r>
              <a:rPr lang="en-US" dirty="0">
                <a:latin typeface="PT Serif" panose="020A0603040505020204" pitchFamily="18" charset="77"/>
              </a:rPr>
              <a:t>Some agents receive more requests than others</a:t>
            </a:r>
          </a:p>
        </p:txBody>
      </p:sp>
    </p:spTree>
    <p:extLst>
      <p:ext uri="{BB962C8B-B14F-4D97-AF65-F5344CB8AC3E}">
        <p14:creationId xmlns:p14="http://schemas.microsoft.com/office/powerpoint/2010/main" val="3585838919"/>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163</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alphaModFix amt="35000"/>
          </a:blip>
          <a:srcRect b="31792"/>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25000"/>
              </a:schemeClr>
            </a:solidFill>
          </a:ln>
        </p:spPr>
        <p:txBody>
          <a:bodyPr wrap="none" rtlCol="0">
            <a:spAutoFit/>
          </a:bodyPr>
          <a:lstStyle/>
          <a:p>
            <a:pPr algn="ctr"/>
            <a:r>
              <a:rPr lang="en-US" sz="1000" u="sng" dirty="0">
                <a:latin typeface="PT Serif" panose="020A0603040505020204" pitchFamily="18" charset="77"/>
              </a:rPr>
              <a:t>Situation</a:t>
            </a:r>
          </a:p>
          <a:p>
            <a:pPr algn="ctr"/>
            <a:r>
              <a:rPr lang="en-US" sz="1000" dirty="0">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Person</a:t>
            </a:r>
          </a:p>
          <a:p>
            <a:pPr algn="ctr"/>
            <a:r>
              <a:rPr lang="en-US" sz="1000" dirty="0">
                <a:solidFill>
                  <a:schemeClr val="bg1">
                    <a:lumMod val="90000"/>
                  </a:schemeClr>
                </a:solidFill>
                <a:latin typeface="PT Serif" panose="020A0603040505020204" pitchFamily="18" charset="77"/>
              </a:rPr>
              <a:t>Cognition</a:t>
            </a:r>
          </a:p>
          <a:p>
            <a:pPr algn="ctr"/>
            <a:r>
              <a:rPr lang="en-US" sz="1000" dirty="0">
                <a:solidFill>
                  <a:schemeClr val="bg1">
                    <a:lumMod val="90000"/>
                  </a:schemeClr>
                </a:solidFill>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Control</a:t>
            </a:r>
          </a:p>
          <a:p>
            <a:pPr algn="ctr"/>
            <a:r>
              <a:rPr lang="en-US" sz="1000" dirty="0">
                <a:solidFill>
                  <a:schemeClr val="bg1">
                    <a:lumMod val="90000"/>
                  </a:schemeClr>
                </a:solidFill>
                <a:latin typeface="PT Serif" panose="020A0603040505020204" pitchFamily="18" charset="77"/>
              </a:rPr>
              <a:t>Personality</a:t>
            </a:r>
          </a:p>
          <a:p>
            <a:pPr algn="ctr"/>
            <a:r>
              <a:rPr lang="en-US" sz="1000" dirty="0">
                <a:solidFill>
                  <a:schemeClr val="bg1">
                    <a:lumMod val="90000"/>
                  </a:schemeClr>
                </a:solidFill>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ABEEE44A-8833-DD4E-B810-9252DD58F252}"/>
              </a:ext>
            </a:extLst>
          </p:cNvPr>
          <p:cNvSpPr/>
          <p:nvPr/>
        </p:nvSpPr>
        <p:spPr>
          <a:xfrm>
            <a:off x="4665489" y="1924149"/>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Requests Accumulate</a:t>
            </a:r>
          </a:p>
        </p:txBody>
      </p:sp>
      <p:sp>
        <p:nvSpPr>
          <p:cNvPr id="27" name="Rectangle 26">
            <a:extLst>
              <a:ext uri="{FF2B5EF4-FFF2-40B4-BE49-F238E27FC236}">
                <a16:creationId xmlns:a16="http://schemas.microsoft.com/office/drawing/2014/main" id="{6CD7B501-C86E-6B4B-A128-984CB5619CA9}"/>
              </a:ext>
            </a:extLst>
          </p:cNvPr>
          <p:cNvSpPr/>
          <p:nvPr/>
        </p:nvSpPr>
        <p:spPr>
          <a:xfrm>
            <a:off x="4665489" y="3413729"/>
            <a:ext cx="1995864" cy="373641"/>
          </a:xfrm>
          <a:prstGeom prst="rect">
            <a:avLst/>
          </a:prstGeom>
          <a:solidFill>
            <a:schemeClr val="accent6">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Do</a:t>
            </a:r>
          </a:p>
          <a:p>
            <a:pPr algn="ctr"/>
            <a:r>
              <a:rPr lang="en-US" dirty="0"/>
              <a:t>Not Accumulate</a:t>
            </a:r>
          </a:p>
        </p:txBody>
      </p:sp>
      <p:sp>
        <p:nvSpPr>
          <p:cNvPr id="6" name="TextBox 5">
            <a:extLst>
              <a:ext uri="{FF2B5EF4-FFF2-40B4-BE49-F238E27FC236}">
                <a16:creationId xmlns:a16="http://schemas.microsoft.com/office/drawing/2014/main" id="{A6AA5AF3-475C-824A-8703-A825D0FA3CDF}"/>
              </a:ext>
            </a:extLst>
          </p:cNvPr>
          <p:cNvSpPr txBox="1"/>
          <p:nvPr/>
        </p:nvSpPr>
        <p:spPr>
          <a:xfrm>
            <a:off x="536093" y="1957080"/>
            <a:ext cx="3943708" cy="307777"/>
          </a:xfrm>
          <a:prstGeom prst="rect">
            <a:avLst/>
          </a:prstGeom>
          <a:noFill/>
        </p:spPr>
        <p:txBody>
          <a:bodyPr wrap="none" rtlCol="0">
            <a:spAutoFit/>
          </a:bodyPr>
          <a:lstStyle/>
          <a:p>
            <a:r>
              <a:rPr lang="en-US" dirty="0">
                <a:latin typeface="PT Serif" panose="020A0603040505020204" pitchFamily="18" charset="77"/>
              </a:rPr>
              <a:t>Some agents receive more requests than others</a:t>
            </a:r>
          </a:p>
        </p:txBody>
      </p:sp>
      <p:sp>
        <p:nvSpPr>
          <p:cNvPr id="28" name="TextBox 27">
            <a:extLst>
              <a:ext uri="{FF2B5EF4-FFF2-40B4-BE49-F238E27FC236}">
                <a16:creationId xmlns:a16="http://schemas.microsoft.com/office/drawing/2014/main" id="{8014655E-A7C1-F04F-B2A0-4AFF4E60156C}"/>
              </a:ext>
            </a:extLst>
          </p:cNvPr>
          <p:cNvSpPr txBox="1"/>
          <p:nvPr/>
        </p:nvSpPr>
        <p:spPr>
          <a:xfrm>
            <a:off x="568981" y="3442906"/>
            <a:ext cx="3857146" cy="307777"/>
          </a:xfrm>
          <a:prstGeom prst="rect">
            <a:avLst/>
          </a:prstGeom>
          <a:noFill/>
        </p:spPr>
        <p:txBody>
          <a:bodyPr wrap="none" rtlCol="0">
            <a:spAutoFit/>
          </a:bodyPr>
          <a:lstStyle/>
          <a:p>
            <a:r>
              <a:rPr lang="en-US" dirty="0">
                <a:latin typeface="PT Serif" panose="020A0603040505020204" pitchFamily="18" charset="77"/>
              </a:rPr>
              <a:t>All agents receive similar amounts of requests</a:t>
            </a:r>
          </a:p>
        </p:txBody>
      </p:sp>
    </p:spTree>
    <p:extLst>
      <p:ext uri="{BB962C8B-B14F-4D97-AF65-F5344CB8AC3E}">
        <p14:creationId xmlns:p14="http://schemas.microsoft.com/office/powerpoint/2010/main" val="1122539749"/>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164</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alphaModFix amt="35000"/>
          </a:blip>
          <a:srcRect b="31792"/>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90000"/>
              </a:schemeClr>
            </a:solidFill>
          </a:ln>
        </p:spPr>
        <p:txBody>
          <a:bodyPr wrap="none" rtlCol="0">
            <a:spAutoFit/>
          </a:bodyPr>
          <a:lstStyle/>
          <a:p>
            <a:pPr algn="ctr"/>
            <a:r>
              <a:rPr lang="en-US" sz="1000" u="sng" dirty="0">
                <a:solidFill>
                  <a:schemeClr val="bg1">
                    <a:lumMod val="90000"/>
                  </a:schemeClr>
                </a:solidFill>
                <a:latin typeface="PT Serif" panose="020A0603040505020204" pitchFamily="18" charset="77"/>
              </a:rPr>
              <a:t>Situation</a:t>
            </a:r>
          </a:p>
          <a:p>
            <a:pPr algn="ctr"/>
            <a:r>
              <a:rPr lang="en-US" sz="1000" dirty="0">
                <a:solidFill>
                  <a:schemeClr val="bg1">
                    <a:lumMod val="90000"/>
                  </a:schemeClr>
                </a:solidFill>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25000"/>
              </a:schemeClr>
            </a:solidFill>
          </a:ln>
        </p:spPr>
        <p:txBody>
          <a:bodyPr wrap="square" rtlCol="0">
            <a:spAutoFit/>
          </a:bodyPr>
          <a:lstStyle/>
          <a:p>
            <a:pPr algn="ctr"/>
            <a:r>
              <a:rPr lang="en-US" sz="1000" u="sng" dirty="0">
                <a:solidFill>
                  <a:schemeClr val="tx1"/>
                </a:solidFill>
                <a:latin typeface="PT Serif" panose="020A0603040505020204" pitchFamily="18" charset="77"/>
              </a:rPr>
              <a:t>Person</a:t>
            </a:r>
          </a:p>
          <a:p>
            <a:pPr algn="ctr"/>
            <a:r>
              <a:rPr lang="en-US" sz="1000" dirty="0">
                <a:solidFill>
                  <a:schemeClr val="tx1"/>
                </a:solidFill>
                <a:latin typeface="PT Serif" panose="020A0603040505020204" pitchFamily="18" charset="77"/>
              </a:rPr>
              <a:t>Cognition</a:t>
            </a:r>
          </a:p>
          <a:p>
            <a:pPr algn="ctr"/>
            <a:r>
              <a:rPr lang="en-US" sz="1000" dirty="0">
                <a:solidFill>
                  <a:schemeClr val="tx1"/>
                </a:solidFill>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Control</a:t>
            </a:r>
          </a:p>
          <a:p>
            <a:pPr algn="ctr"/>
            <a:r>
              <a:rPr lang="en-US" sz="1000" dirty="0">
                <a:solidFill>
                  <a:schemeClr val="bg1">
                    <a:lumMod val="90000"/>
                  </a:schemeClr>
                </a:solidFill>
                <a:latin typeface="PT Serif" panose="020A0603040505020204" pitchFamily="18" charset="77"/>
              </a:rPr>
              <a:t>Personality</a:t>
            </a:r>
          </a:p>
          <a:p>
            <a:pPr algn="ctr"/>
            <a:r>
              <a:rPr lang="en-US" sz="1000" dirty="0">
                <a:solidFill>
                  <a:schemeClr val="bg1">
                    <a:lumMod val="90000"/>
                  </a:schemeClr>
                </a:solidFill>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9828443"/>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165</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alphaModFix amt="35000"/>
          </a:blip>
          <a:srcRect b="31792"/>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90000"/>
              </a:schemeClr>
            </a:solidFill>
          </a:ln>
        </p:spPr>
        <p:txBody>
          <a:bodyPr wrap="none" rtlCol="0">
            <a:spAutoFit/>
          </a:bodyPr>
          <a:lstStyle/>
          <a:p>
            <a:pPr algn="ctr"/>
            <a:r>
              <a:rPr lang="en-US" sz="1000" u="sng" dirty="0">
                <a:solidFill>
                  <a:schemeClr val="bg1">
                    <a:lumMod val="90000"/>
                  </a:schemeClr>
                </a:solidFill>
                <a:latin typeface="PT Serif" panose="020A0603040505020204" pitchFamily="18" charset="77"/>
              </a:rPr>
              <a:t>Situation</a:t>
            </a:r>
          </a:p>
          <a:p>
            <a:pPr algn="ctr"/>
            <a:r>
              <a:rPr lang="en-US" sz="1000" dirty="0">
                <a:solidFill>
                  <a:schemeClr val="bg1">
                    <a:lumMod val="90000"/>
                  </a:schemeClr>
                </a:solidFill>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25000"/>
              </a:schemeClr>
            </a:solidFill>
          </a:ln>
        </p:spPr>
        <p:txBody>
          <a:bodyPr wrap="square" rtlCol="0">
            <a:spAutoFit/>
          </a:bodyPr>
          <a:lstStyle/>
          <a:p>
            <a:pPr algn="ctr"/>
            <a:r>
              <a:rPr lang="en-US" sz="1000" u="sng" dirty="0">
                <a:solidFill>
                  <a:schemeClr val="tx1"/>
                </a:solidFill>
                <a:latin typeface="PT Serif" panose="020A0603040505020204" pitchFamily="18" charset="77"/>
              </a:rPr>
              <a:t>Person</a:t>
            </a:r>
          </a:p>
          <a:p>
            <a:pPr algn="ctr"/>
            <a:r>
              <a:rPr lang="en-US" sz="1000" dirty="0">
                <a:solidFill>
                  <a:schemeClr val="tx1"/>
                </a:solidFill>
                <a:latin typeface="PT Serif" panose="020A0603040505020204" pitchFamily="18" charset="77"/>
              </a:rPr>
              <a:t>Cognition</a:t>
            </a:r>
          </a:p>
          <a:p>
            <a:pPr algn="ctr"/>
            <a:r>
              <a:rPr lang="en-US" sz="1000" dirty="0">
                <a:solidFill>
                  <a:schemeClr val="tx1"/>
                </a:solidFill>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Control</a:t>
            </a:r>
          </a:p>
          <a:p>
            <a:pPr algn="ctr"/>
            <a:r>
              <a:rPr lang="en-US" sz="1000" dirty="0">
                <a:solidFill>
                  <a:schemeClr val="bg1">
                    <a:lumMod val="90000"/>
                  </a:schemeClr>
                </a:solidFill>
                <a:latin typeface="PT Serif" panose="020A0603040505020204" pitchFamily="18" charset="77"/>
              </a:rPr>
              <a:t>Personality</a:t>
            </a:r>
          </a:p>
          <a:p>
            <a:pPr algn="ctr"/>
            <a:r>
              <a:rPr lang="en-US" sz="1000" dirty="0">
                <a:solidFill>
                  <a:schemeClr val="bg1">
                    <a:lumMod val="90000"/>
                  </a:schemeClr>
                </a:solidFill>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41476BB-533C-404E-956E-8B4CE00AA402}"/>
              </a:ext>
            </a:extLst>
          </p:cNvPr>
          <p:cNvSpPr txBox="1"/>
          <p:nvPr/>
        </p:nvSpPr>
        <p:spPr>
          <a:xfrm>
            <a:off x="2282711" y="945935"/>
            <a:ext cx="4568879" cy="461665"/>
          </a:xfrm>
          <a:prstGeom prst="rect">
            <a:avLst/>
          </a:prstGeom>
          <a:noFill/>
        </p:spPr>
        <p:txBody>
          <a:bodyPr wrap="none" rtlCol="0">
            <a:spAutoFit/>
          </a:bodyPr>
          <a:lstStyle/>
          <a:p>
            <a:r>
              <a:rPr lang="en-US" sz="2400" dirty="0">
                <a:latin typeface="PT Serif" panose="020A0603040505020204" pitchFamily="18" charset="77"/>
                <a:cs typeface="Times New Roman" panose="02020603050405020304" pitchFamily="18" charset="0"/>
              </a:rPr>
              <a:t>Help</a:t>
            </a:r>
            <a:r>
              <a:rPr lang="en-US" sz="2400" baseline="-25000" dirty="0">
                <a:latin typeface="PT Serif" panose="020A0603040505020204" pitchFamily="18" charset="77"/>
                <a:cs typeface="Times New Roman" panose="02020603050405020304" pitchFamily="18" charset="0"/>
              </a:rPr>
              <a:t>it</a:t>
            </a:r>
            <a:r>
              <a:rPr lang="en-US" sz="2400" dirty="0">
                <a:latin typeface="PT Serif" panose="020A0603040505020204" pitchFamily="18" charset="77"/>
                <a:cs typeface="Times New Roman" panose="02020603050405020304" pitchFamily="18" charset="0"/>
              </a:rPr>
              <a:t> = </a:t>
            </a:r>
            <a:r>
              <a:rPr lang="en-US" sz="2400" i="1" dirty="0">
                <a:latin typeface="PT Serif" panose="020A0603040505020204" pitchFamily="18" charset="77"/>
                <a:cs typeface="Times New Roman" panose="02020603050405020304" pitchFamily="18" charset="0"/>
              </a:rPr>
              <a:t>f</a:t>
            </a:r>
            <a:r>
              <a:rPr lang="en-US" sz="2400" dirty="0">
                <a:latin typeface="PT Serif" panose="020A0603040505020204" pitchFamily="18" charset="77"/>
                <a:cs typeface="Times New Roman" panose="02020603050405020304" pitchFamily="18" charset="0"/>
              </a:rPr>
              <a:t>(Number of Requests</a:t>
            </a:r>
            <a:r>
              <a:rPr lang="en-US" sz="2400" baseline="-25000" dirty="0">
                <a:latin typeface="PT Serif" panose="020A0603040505020204" pitchFamily="18" charset="77"/>
                <a:cs typeface="Times New Roman" panose="02020603050405020304" pitchFamily="18" charset="0"/>
              </a:rPr>
              <a:t>it</a:t>
            </a:r>
            <a:r>
              <a:rPr lang="en-US" sz="2400" dirty="0">
                <a:latin typeface="PT Serif" panose="020A0603040505020204" pitchFamily="18" charset="77"/>
                <a:cs typeface="Times New Roman" panose="02020603050405020304" pitchFamily="18" charset="0"/>
              </a:rPr>
              <a:t>)</a:t>
            </a:r>
          </a:p>
        </p:txBody>
      </p:sp>
      <p:sp>
        <p:nvSpPr>
          <p:cNvPr id="29" name="TextBox 28">
            <a:extLst>
              <a:ext uri="{FF2B5EF4-FFF2-40B4-BE49-F238E27FC236}">
                <a16:creationId xmlns:a16="http://schemas.microsoft.com/office/drawing/2014/main" id="{44F3A49B-C909-8248-B80E-9791433F1F5A}"/>
              </a:ext>
            </a:extLst>
          </p:cNvPr>
          <p:cNvSpPr txBox="1"/>
          <p:nvPr/>
        </p:nvSpPr>
        <p:spPr>
          <a:xfrm>
            <a:off x="-6823" y="541875"/>
            <a:ext cx="1903085" cy="1015663"/>
          </a:xfrm>
          <a:prstGeom prst="rect">
            <a:avLst/>
          </a:prstGeom>
          <a:noFill/>
        </p:spPr>
        <p:txBody>
          <a:bodyPr wrap="none" rtlCol="0">
            <a:spAutoFit/>
          </a:bodyPr>
          <a:lstStyle/>
          <a:p>
            <a:r>
              <a:rPr lang="en-US" sz="1000" dirty="0">
                <a:solidFill>
                  <a:schemeClr val="bg1">
                    <a:lumMod val="50000"/>
                  </a:schemeClr>
                </a:solidFill>
                <a:latin typeface="PT Serif" panose="020A0603040505020204" pitchFamily="18" charset="77"/>
              </a:rPr>
              <a:t>Lord &amp; Levy, 1994</a:t>
            </a:r>
          </a:p>
          <a:p>
            <a:r>
              <a:rPr lang="en-US" sz="1000" dirty="0">
                <a:solidFill>
                  <a:schemeClr val="bg1">
                    <a:lumMod val="50000"/>
                  </a:schemeClr>
                </a:solidFill>
                <a:latin typeface="PT Serif" panose="020A0603040505020204" pitchFamily="18" charset="77"/>
              </a:rPr>
              <a:t>Powers, 1973</a:t>
            </a:r>
          </a:p>
          <a:p>
            <a:r>
              <a:rPr lang="en-US" sz="1000" dirty="0">
                <a:solidFill>
                  <a:schemeClr val="bg1">
                    <a:lumMod val="50000"/>
                  </a:schemeClr>
                </a:solidFill>
                <a:latin typeface="PT Serif" panose="020A0603040505020204" pitchFamily="18" charset="77"/>
              </a:rPr>
              <a:t>Park, Lim, &amp; Oh, 2019</a:t>
            </a:r>
          </a:p>
          <a:p>
            <a:r>
              <a:rPr lang="en-US" sz="1000" dirty="0">
                <a:solidFill>
                  <a:schemeClr val="bg1">
                    <a:lumMod val="50000"/>
                  </a:schemeClr>
                </a:solidFill>
                <a:latin typeface="PT Serif" panose="020A0603040505020204" pitchFamily="18" charset="77"/>
              </a:rPr>
              <a:t>Chang, Johnson, &amp; Lord, 2009</a:t>
            </a:r>
          </a:p>
          <a:p>
            <a:r>
              <a:rPr lang="en-US" sz="1000" dirty="0">
                <a:solidFill>
                  <a:schemeClr val="bg1">
                    <a:lumMod val="50000"/>
                  </a:schemeClr>
                </a:solidFill>
                <a:latin typeface="PT Serif" panose="020A0603040505020204" pitchFamily="18" charset="77"/>
              </a:rPr>
              <a:t>Hsee &amp; Abelson, 1991</a:t>
            </a:r>
          </a:p>
          <a:p>
            <a:endParaRPr lang="en-US" sz="1000" dirty="0">
              <a:solidFill>
                <a:schemeClr val="bg1">
                  <a:lumMod val="50000"/>
                </a:schemeClr>
              </a:solidFill>
              <a:latin typeface="PT Serif" panose="020A0603040505020204" pitchFamily="18" charset="77"/>
            </a:endParaRPr>
          </a:p>
        </p:txBody>
      </p:sp>
    </p:spTree>
    <p:extLst>
      <p:ext uri="{BB962C8B-B14F-4D97-AF65-F5344CB8AC3E}">
        <p14:creationId xmlns:p14="http://schemas.microsoft.com/office/powerpoint/2010/main" val="2923853121"/>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166</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alphaModFix amt="35000"/>
          </a:blip>
          <a:srcRect b="31792"/>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90000"/>
              </a:schemeClr>
            </a:solidFill>
          </a:ln>
        </p:spPr>
        <p:txBody>
          <a:bodyPr wrap="none" rtlCol="0">
            <a:spAutoFit/>
          </a:bodyPr>
          <a:lstStyle/>
          <a:p>
            <a:pPr algn="ctr"/>
            <a:r>
              <a:rPr lang="en-US" sz="1000" u="sng" dirty="0">
                <a:solidFill>
                  <a:schemeClr val="bg1">
                    <a:lumMod val="90000"/>
                  </a:schemeClr>
                </a:solidFill>
                <a:latin typeface="PT Serif" panose="020A0603040505020204" pitchFamily="18" charset="77"/>
              </a:rPr>
              <a:t>Situation</a:t>
            </a:r>
          </a:p>
          <a:p>
            <a:pPr algn="ctr"/>
            <a:r>
              <a:rPr lang="en-US" sz="1000" dirty="0">
                <a:solidFill>
                  <a:schemeClr val="bg1">
                    <a:lumMod val="90000"/>
                  </a:schemeClr>
                </a:solidFill>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25000"/>
              </a:schemeClr>
            </a:solidFill>
          </a:ln>
        </p:spPr>
        <p:txBody>
          <a:bodyPr wrap="square" rtlCol="0">
            <a:spAutoFit/>
          </a:bodyPr>
          <a:lstStyle/>
          <a:p>
            <a:pPr algn="ctr"/>
            <a:r>
              <a:rPr lang="en-US" sz="1000" u="sng" dirty="0">
                <a:solidFill>
                  <a:schemeClr val="tx1"/>
                </a:solidFill>
                <a:latin typeface="PT Serif" panose="020A0603040505020204" pitchFamily="18" charset="77"/>
              </a:rPr>
              <a:t>Person</a:t>
            </a:r>
          </a:p>
          <a:p>
            <a:pPr algn="ctr"/>
            <a:r>
              <a:rPr lang="en-US" sz="1000" dirty="0">
                <a:solidFill>
                  <a:schemeClr val="tx1"/>
                </a:solidFill>
                <a:latin typeface="PT Serif" panose="020A0603040505020204" pitchFamily="18" charset="77"/>
              </a:rPr>
              <a:t>Cognition</a:t>
            </a:r>
          </a:p>
          <a:p>
            <a:pPr algn="ctr"/>
            <a:r>
              <a:rPr lang="en-US" sz="1000" dirty="0">
                <a:solidFill>
                  <a:schemeClr val="tx1"/>
                </a:solidFill>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Control</a:t>
            </a:r>
          </a:p>
          <a:p>
            <a:pPr algn="ctr"/>
            <a:r>
              <a:rPr lang="en-US" sz="1000" dirty="0">
                <a:solidFill>
                  <a:schemeClr val="bg1">
                    <a:lumMod val="90000"/>
                  </a:schemeClr>
                </a:solidFill>
                <a:latin typeface="PT Serif" panose="020A0603040505020204" pitchFamily="18" charset="77"/>
              </a:rPr>
              <a:t>Personality</a:t>
            </a:r>
          </a:p>
          <a:p>
            <a:pPr algn="ctr"/>
            <a:r>
              <a:rPr lang="en-US" sz="1000" dirty="0">
                <a:solidFill>
                  <a:schemeClr val="bg1">
                    <a:lumMod val="90000"/>
                  </a:schemeClr>
                </a:solidFill>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ABEEE44A-8833-DD4E-B810-9252DD58F252}"/>
              </a:ext>
            </a:extLst>
          </p:cNvPr>
          <p:cNvSpPr/>
          <p:nvPr/>
        </p:nvSpPr>
        <p:spPr>
          <a:xfrm>
            <a:off x="4665489" y="1924149"/>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Requests Accumulate</a:t>
            </a:r>
          </a:p>
        </p:txBody>
      </p:sp>
      <p:sp>
        <p:nvSpPr>
          <p:cNvPr id="27" name="Rectangle 26">
            <a:extLst>
              <a:ext uri="{FF2B5EF4-FFF2-40B4-BE49-F238E27FC236}">
                <a16:creationId xmlns:a16="http://schemas.microsoft.com/office/drawing/2014/main" id="{6CD7B501-C86E-6B4B-A128-984CB5619CA9}"/>
              </a:ext>
            </a:extLst>
          </p:cNvPr>
          <p:cNvSpPr/>
          <p:nvPr/>
        </p:nvSpPr>
        <p:spPr>
          <a:xfrm>
            <a:off x="4665489" y="3413729"/>
            <a:ext cx="1995864" cy="373641"/>
          </a:xfrm>
          <a:prstGeom prst="rect">
            <a:avLst/>
          </a:prstGeom>
          <a:solidFill>
            <a:schemeClr val="accent6">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Do</a:t>
            </a:r>
          </a:p>
          <a:p>
            <a:pPr algn="ctr"/>
            <a:r>
              <a:rPr lang="en-US" dirty="0"/>
              <a:t>Not Accumulate</a:t>
            </a:r>
          </a:p>
        </p:txBody>
      </p:sp>
      <p:sp>
        <p:nvSpPr>
          <p:cNvPr id="6" name="TextBox 5">
            <a:extLst>
              <a:ext uri="{FF2B5EF4-FFF2-40B4-BE49-F238E27FC236}">
                <a16:creationId xmlns:a16="http://schemas.microsoft.com/office/drawing/2014/main" id="{A6AA5AF3-475C-824A-8703-A825D0FA3CDF}"/>
              </a:ext>
            </a:extLst>
          </p:cNvPr>
          <p:cNvSpPr txBox="1"/>
          <p:nvPr/>
        </p:nvSpPr>
        <p:spPr>
          <a:xfrm>
            <a:off x="1357968" y="1957080"/>
            <a:ext cx="3243196" cy="307777"/>
          </a:xfrm>
          <a:prstGeom prst="rect">
            <a:avLst/>
          </a:prstGeom>
          <a:noFill/>
        </p:spPr>
        <p:txBody>
          <a:bodyPr wrap="none" rtlCol="0">
            <a:spAutoFit/>
          </a:bodyPr>
          <a:lstStyle/>
          <a:p>
            <a:r>
              <a:rPr lang="en-US" dirty="0">
                <a:latin typeface="PT Serif" panose="020A0603040505020204" pitchFamily="18" charset="77"/>
              </a:rPr>
              <a:t>Help is a negative function of requests</a:t>
            </a:r>
          </a:p>
        </p:txBody>
      </p:sp>
      <p:sp>
        <p:nvSpPr>
          <p:cNvPr id="28" name="TextBox 27">
            <a:extLst>
              <a:ext uri="{FF2B5EF4-FFF2-40B4-BE49-F238E27FC236}">
                <a16:creationId xmlns:a16="http://schemas.microsoft.com/office/drawing/2014/main" id="{8014655E-A7C1-F04F-B2A0-4AFF4E60156C}"/>
              </a:ext>
            </a:extLst>
          </p:cNvPr>
          <p:cNvSpPr txBox="1"/>
          <p:nvPr/>
        </p:nvSpPr>
        <p:spPr>
          <a:xfrm>
            <a:off x="1409265" y="3439573"/>
            <a:ext cx="3191899" cy="307777"/>
          </a:xfrm>
          <a:prstGeom prst="rect">
            <a:avLst/>
          </a:prstGeom>
          <a:noFill/>
        </p:spPr>
        <p:txBody>
          <a:bodyPr wrap="none" rtlCol="0">
            <a:spAutoFit/>
          </a:bodyPr>
          <a:lstStyle/>
          <a:p>
            <a:r>
              <a:rPr lang="en-US" dirty="0">
                <a:latin typeface="PT Serif" panose="020A0603040505020204" pitchFamily="18" charset="77"/>
              </a:rPr>
              <a:t>Help is a positive function of requests</a:t>
            </a:r>
          </a:p>
        </p:txBody>
      </p:sp>
      <p:sp>
        <p:nvSpPr>
          <p:cNvPr id="17" name="Rectangle 16">
            <a:extLst>
              <a:ext uri="{FF2B5EF4-FFF2-40B4-BE49-F238E27FC236}">
                <a16:creationId xmlns:a16="http://schemas.microsoft.com/office/drawing/2014/main" id="{54E3E2CD-F79A-4442-9A3A-4A7F954B4E5C}"/>
              </a:ext>
            </a:extLst>
          </p:cNvPr>
          <p:cNvSpPr/>
          <p:nvPr/>
        </p:nvSpPr>
        <p:spPr>
          <a:xfrm>
            <a:off x="4665489" y="1921955"/>
            <a:ext cx="1995862"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Few</a:t>
            </a:r>
          </a:p>
        </p:txBody>
      </p:sp>
      <p:sp>
        <p:nvSpPr>
          <p:cNvPr id="18" name="Rectangle 17">
            <a:extLst>
              <a:ext uri="{FF2B5EF4-FFF2-40B4-BE49-F238E27FC236}">
                <a16:creationId xmlns:a16="http://schemas.microsoft.com/office/drawing/2014/main" id="{B2B4B8AD-E3A2-C148-BD11-D94E501A105E}"/>
              </a:ext>
            </a:extLst>
          </p:cNvPr>
          <p:cNvSpPr/>
          <p:nvPr/>
        </p:nvSpPr>
        <p:spPr>
          <a:xfrm>
            <a:off x="4665488" y="3406642"/>
            <a:ext cx="1995863"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Many</a:t>
            </a:r>
          </a:p>
        </p:txBody>
      </p:sp>
      <p:sp>
        <p:nvSpPr>
          <p:cNvPr id="29" name="TextBox 28">
            <a:extLst>
              <a:ext uri="{FF2B5EF4-FFF2-40B4-BE49-F238E27FC236}">
                <a16:creationId xmlns:a16="http://schemas.microsoft.com/office/drawing/2014/main" id="{869BD9EE-C3F7-9E43-8FD4-0AAD34AD27EA}"/>
              </a:ext>
            </a:extLst>
          </p:cNvPr>
          <p:cNvSpPr txBox="1"/>
          <p:nvPr/>
        </p:nvSpPr>
        <p:spPr>
          <a:xfrm>
            <a:off x="-6823" y="541875"/>
            <a:ext cx="1903085" cy="1015663"/>
          </a:xfrm>
          <a:prstGeom prst="rect">
            <a:avLst/>
          </a:prstGeom>
          <a:noFill/>
        </p:spPr>
        <p:txBody>
          <a:bodyPr wrap="none" rtlCol="0">
            <a:spAutoFit/>
          </a:bodyPr>
          <a:lstStyle/>
          <a:p>
            <a:r>
              <a:rPr lang="en-US" sz="1000" dirty="0">
                <a:solidFill>
                  <a:schemeClr val="bg1">
                    <a:lumMod val="50000"/>
                  </a:schemeClr>
                </a:solidFill>
                <a:latin typeface="PT Serif" panose="020A0603040505020204" pitchFamily="18" charset="77"/>
              </a:rPr>
              <a:t>Lord &amp; Levy, 1994</a:t>
            </a:r>
          </a:p>
          <a:p>
            <a:r>
              <a:rPr lang="en-US" sz="1000" dirty="0">
                <a:solidFill>
                  <a:schemeClr val="bg1">
                    <a:lumMod val="50000"/>
                  </a:schemeClr>
                </a:solidFill>
                <a:latin typeface="PT Serif" panose="020A0603040505020204" pitchFamily="18" charset="77"/>
              </a:rPr>
              <a:t>Powers, 1973</a:t>
            </a:r>
          </a:p>
          <a:p>
            <a:r>
              <a:rPr lang="en-US" sz="1000" dirty="0">
                <a:solidFill>
                  <a:schemeClr val="bg1">
                    <a:lumMod val="50000"/>
                  </a:schemeClr>
                </a:solidFill>
                <a:latin typeface="PT Serif" panose="020A0603040505020204" pitchFamily="18" charset="77"/>
              </a:rPr>
              <a:t>Park, Lim, &amp; Oh, 2019</a:t>
            </a:r>
          </a:p>
          <a:p>
            <a:r>
              <a:rPr lang="en-US" sz="1000" dirty="0">
                <a:solidFill>
                  <a:schemeClr val="bg1">
                    <a:lumMod val="50000"/>
                  </a:schemeClr>
                </a:solidFill>
                <a:latin typeface="PT Serif" panose="020A0603040505020204" pitchFamily="18" charset="77"/>
              </a:rPr>
              <a:t>Chang, Johnson, &amp; Lord, 2009</a:t>
            </a:r>
          </a:p>
          <a:p>
            <a:r>
              <a:rPr lang="en-US" sz="1000" dirty="0">
                <a:solidFill>
                  <a:schemeClr val="bg1">
                    <a:lumMod val="50000"/>
                  </a:schemeClr>
                </a:solidFill>
                <a:latin typeface="PT Serif" panose="020A0603040505020204" pitchFamily="18" charset="77"/>
              </a:rPr>
              <a:t>Hsee &amp; Abelson, 1991</a:t>
            </a:r>
          </a:p>
          <a:p>
            <a:endParaRPr lang="en-US" sz="1000" dirty="0">
              <a:solidFill>
                <a:schemeClr val="bg1">
                  <a:lumMod val="50000"/>
                </a:schemeClr>
              </a:solidFill>
              <a:latin typeface="PT Serif" panose="020A0603040505020204" pitchFamily="18" charset="77"/>
            </a:endParaRPr>
          </a:p>
        </p:txBody>
      </p:sp>
      <p:sp>
        <p:nvSpPr>
          <p:cNvPr id="31" name="TextBox 30">
            <a:extLst>
              <a:ext uri="{FF2B5EF4-FFF2-40B4-BE49-F238E27FC236}">
                <a16:creationId xmlns:a16="http://schemas.microsoft.com/office/drawing/2014/main" id="{2B73ADC0-116F-D146-AF04-2317BDFBC567}"/>
              </a:ext>
            </a:extLst>
          </p:cNvPr>
          <p:cNvSpPr txBox="1"/>
          <p:nvPr/>
        </p:nvSpPr>
        <p:spPr>
          <a:xfrm>
            <a:off x="2282711" y="945935"/>
            <a:ext cx="4568879" cy="461665"/>
          </a:xfrm>
          <a:prstGeom prst="rect">
            <a:avLst/>
          </a:prstGeom>
          <a:noFill/>
        </p:spPr>
        <p:txBody>
          <a:bodyPr wrap="none" rtlCol="0">
            <a:spAutoFit/>
          </a:bodyPr>
          <a:lstStyle/>
          <a:p>
            <a:r>
              <a:rPr lang="en-US" sz="2400" dirty="0">
                <a:latin typeface="PT Serif" panose="020A0603040505020204" pitchFamily="18" charset="77"/>
                <a:cs typeface="Times New Roman" panose="02020603050405020304" pitchFamily="18" charset="0"/>
              </a:rPr>
              <a:t>Help</a:t>
            </a:r>
            <a:r>
              <a:rPr lang="en-US" sz="2400" baseline="-25000" dirty="0">
                <a:latin typeface="PT Serif" panose="020A0603040505020204" pitchFamily="18" charset="77"/>
                <a:cs typeface="Times New Roman" panose="02020603050405020304" pitchFamily="18" charset="0"/>
              </a:rPr>
              <a:t>it</a:t>
            </a:r>
            <a:r>
              <a:rPr lang="en-US" sz="2400" dirty="0">
                <a:latin typeface="PT Serif" panose="020A0603040505020204" pitchFamily="18" charset="77"/>
                <a:cs typeface="Times New Roman" panose="02020603050405020304" pitchFamily="18" charset="0"/>
              </a:rPr>
              <a:t> = </a:t>
            </a:r>
            <a:r>
              <a:rPr lang="en-US" sz="2400" i="1" dirty="0">
                <a:latin typeface="PT Serif" panose="020A0603040505020204" pitchFamily="18" charset="77"/>
                <a:cs typeface="Times New Roman" panose="02020603050405020304" pitchFamily="18" charset="0"/>
              </a:rPr>
              <a:t>f</a:t>
            </a:r>
            <a:r>
              <a:rPr lang="en-US" sz="2400" dirty="0">
                <a:latin typeface="PT Serif" panose="020A0603040505020204" pitchFamily="18" charset="77"/>
                <a:cs typeface="Times New Roman" panose="02020603050405020304" pitchFamily="18" charset="0"/>
              </a:rPr>
              <a:t>(Number of Requests</a:t>
            </a:r>
            <a:r>
              <a:rPr lang="en-US" sz="2400" baseline="-25000" dirty="0">
                <a:latin typeface="PT Serif" panose="020A0603040505020204" pitchFamily="18" charset="77"/>
                <a:cs typeface="Times New Roman" panose="02020603050405020304" pitchFamily="18" charset="0"/>
              </a:rPr>
              <a:t>it</a:t>
            </a:r>
            <a:r>
              <a:rPr lang="en-US" sz="2400" dirty="0">
                <a:latin typeface="PT Serif" panose="020A0603040505020204" pitchFamily="18" charset="77"/>
                <a:cs typeface="Times New Roman" panose="02020603050405020304" pitchFamily="18" charset="0"/>
              </a:rPr>
              <a:t>)</a:t>
            </a:r>
          </a:p>
        </p:txBody>
      </p:sp>
    </p:spTree>
    <p:extLst>
      <p:ext uri="{BB962C8B-B14F-4D97-AF65-F5344CB8AC3E}">
        <p14:creationId xmlns:p14="http://schemas.microsoft.com/office/powerpoint/2010/main" val="3426242265"/>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167</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alphaModFix amt="35000"/>
          </a:blip>
          <a:srcRect b="31792"/>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90000"/>
              </a:schemeClr>
            </a:solidFill>
          </a:ln>
        </p:spPr>
        <p:txBody>
          <a:bodyPr wrap="none" rtlCol="0">
            <a:spAutoFit/>
          </a:bodyPr>
          <a:lstStyle/>
          <a:p>
            <a:pPr algn="ctr"/>
            <a:r>
              <a:rPr lang="en-US" sz="1000" u="sng" dirty="0">
                <a:solidFill>
                  <a:schemeClr val="bg1">
                    <a:lumMod val="90000"/>
                  </a:schemeClr>
                </a:solidFill>
                <a:latin typeface="PT Serif" panose="020A0603040505020204" pitchFamily="18" charset="77"/>
              </a:rPr>
              <a:t>Situation</a:t>
            </a:r>
          </a:p>
          <a:p>
            <a:pPr algn="ctr"/>
            <a:r>
              <a:rPr lang="en-US" sz="1000" dirty="0">
                <a:solidFill>
                  <a:schemeClr val="bg1">
                    <a:lumMod val="90000"/>
                  </a:schemeClr>
                </a:solidFill>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Person</a:t>
            </a:r>
          </a:p>
          <a:p>
            <a:pPr algn="ctr"/>
            <a:r>
              <a:rPr lang="en-US" sz="1000" dirty="0">
                <a:solidFill>
                  <a:schemeClr val="bg1">
                    <a:lumMod val="90000"/>
                  </a:schemeClr>
                </a:solidFill>
                <a:latin typeface="PT Serif" panose="020A0603040505020204" pitchFamily="18" charset="77"/>
              </a:rPr>
              <a:t>Cognition</a:t>
            </a:r>
          </a:p>
          <a:p>
            <a:pPr algn="ctr"/>
            <a:r>
              <a:rPr lang="en-US" sz="1000" dirty="0">
                <a:solidFill>
                  <a:schemeClr val="bg1">
                    <a:lumMod val="90000"/>
                  </a:schemeClr>
                </a:solidFill>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25000"/>
              </a:schemeClr>
            </a:solidFill>
          </a:ln>
        </p:spPr>
        <p:txBody>
          <a:bodyPr wrap="square" rtlCol="0">
            <a:spAutoFit/>
          </a:bodyPr>
          <a:lstStyle/>
          <a:p>
            <a:pPr algn="ctr"/>
            <a:r>
              <a:rPr lang="en-US" sz="1000" u="sng" dirty="0">
                <a:solidFill>
                  <a:schemeClr val="tx1"/>
                </a:solidFill>
                <a:latin typeface="PT Serif" panose="020A0603040505020204" pitchFamily="18" charset="77"/>
              </a:rPr>
              <a:t>Control</a:t>
            </a:r>
          </a:p>
          <a:p>
            <a:pPr algn="ctr"/>
            <a:r>
              <a:rPr lang="en-US" sz="1000" dirty="0">
                <a:solidFill>
                  <a:schemeClr val="tx1"/>
                </a:solidFill>
                <a:latin typeface="PT Serif" panose="020A0603040505020204" pitchFamily="18" charset="77"/>
              </a:rPr>
              <a:t>Personality</a:t>
            </a:r>
          </a:p>
          <a:p>
            <a:pPr algn="ctr"/>
            <a:r>
              <a:rPr lang="en-US" sz="1000" dirty="0">
                <a:solidFill>
                  <a:schemeClr val="tx1"/>
                </a:solidFill>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0709907"/>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168</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alphaModFix amt="35000"/>
          </a:blip>
          <a:srcRect b="31792"/>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90000"/>
              </a:schemeClr>
            </a:solidFill>
          </a:ln>
        </p:spPr>
        <p:txBody>
          <a:bodyPr wrap="none" rtlCol="0">
            <a:spAutoFit/>
          </a:bodyPr>
          <a:lstStyle/>
          <a:p>
            <a:pPr algn="ctr"/>
            <a:r>
              <a:rPr lang="en-US" sz="1000" u="sng" dirty="0">
                <a:solidFill>
                  <a:schemeClr val="bg1">
                    <a:lumMod val="90000"/>
                  </a:schemeClr>
                </a:solidFill>
                <a:latin typeface="PT Serif" panose="020A0603040505020204" pitchFamily="18" charset="77"/>
              </a:rPr>
              <a:t>Situation</a:t>
            </a:r>
          </a:p>
          <a:p>
            <a:pPr algn="ctr"/>
            <a:r>
              <a:rPr lang="en-US" sz="1000" dirty="0">
                <a:solidFill>
                  <a:schemeClr val="bg1">
                    <a:lumMod val="90000"/>
                  </a:schemeClr>
                </a:solidFill>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Person</a:t>
            </a:r>
          </a:p>
          <a:p>
            <a:pPr algn="ctr"/>
            <a:r>
              <a:rPr lang="en-US" sz="1000" dirty="0">
                <a:solidFill>
                  <a:schemeClr val="bg1">
                    <a:lumMod val="90000"/>
                  </a:schemeClr>
                </a:solidFill>
                <a:latin typeface="PT Serif" panose="020A0603040505020204" pitchFamily="18" charset="77"/>
              </a:rPr>
              <a:t>Cognition</a:t>
            </a:r>
          </a:p>
          <a:p>
            <a:pPr algn="ctr"/>
            <a:r>
              <a:rPr lang="en-US" sz="1000" dirty="0">
                <a:solidFill>
                  <a:schemeClr val="bg1">
                    <a:lumMod val="90000"/>
                  </a:schemeClr>
                </a:solidFill>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25000"/>
              </a:schemeClr>
            </a:solidFill>
          </a:ln>
        </p:spPr>
        <p:txBody>
          <a:bodyPr wrap="square" rtlCol="0">
            <a:spAutoFit/>
          </a:bodyPr>
          <a:lstStyle/>
          <a:p>
            <a:pPr algn="ctr"/>
            <a:r>
              <a:rPr lang="en-US" sz="1000" u="sng" dirty="0">
                <a:solidFill>
                  <a:schemeClr val="tx1"/>
                </a:solidFill>
                <a:latin typeface="PT Serif" panose="020A0603040505020204" pitchFamily="18" charset="77"/>
              </a:rPr>
              <a:t>Control</a:t>
            </a:r>
          </a:p>
          <a:p>
            <a:pPr algn="ctr"/>
            <a:r>
              <a:rPr lang="en-US" sz="1000" dirty="0">
                <a:solidFill>
                  <a:schemeClr val="tx1"/>
                </a:solidFill>
                <a:latin typeface="PT Serif" panose="020A0603040505020204" pitchFamily="18" charset="77"/>
              </a:rPr>
              <a:t>Personality</a:t>
            </a:r>
          </a:p>
          <a:p>
            <a:pPr algn="ctr"/>
            <a:r>
              <a:rPr lang="en-US" sz="1000" dirty="0">
                <a:solidFill>
                  <a:schemeClr val="tx1"/>
                </a:solidFill>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8F0C3BD1-D6D8-4649-9ACC-35F7462967A8}"/>
              </a:ext>
            </a:extLst>
          </p:cNvPr>
          <p:cNvGrpSpPr/>
          <p:nvPr/>
        </p:nvGrpSpPr>
        <p:grpSpPr>
          <a:xfrm>
            <a:off x="3270270" y="1707941"/>
            <a:ext cx="2603460" cy="2144877"/>
            <a:chOff x="3284472" y="1626394"/>
            <a:chExt cx="2603460" cy="2144877"/>
          </a:xfrm>
        </p:grpSpPr>
        <p:grpSp>
          <p:nvGrpSpPr>
            <p:cNvPr id="31" name="Group 30">
              <a:extLst>
                <a:ext uri="{FF2B5EF4-FFF2-40B4-BE49-F238E27FC236}">
                  <a16:creationId xmlns:a16="http://schemas.microsoft.com/office/drawing/2014/main" id="{37602962-B009-AD43-BF3D-0B27398CB9F5}"/>
                </a:ext>
              </a:extLst>
            </p:cNvPr>
            <p:cNvGrpSpPr/>
            <p:nvPr/>
          </p:nvGrpSpPr>
          <p:grpSpPr>
            <a:xfrm>
              <a:off x="4401424" y="2475778"/>
              <a:ext cx="390458" cy="412457"/>
              <a:chOff x="5040056" y="2500464"/>
              <a:chExt cx="169421" cy="178966"/>
            </a:xfrm>
          </p:grpSpPr>
          <p:sp>
            <p:nvSpPr>
              <p:cNvPr id="32" name="Freeform 16">
                <a:extLst>
                  <a:ext uri="{FF2B5EF4-FFF2-40B4-BE49-F238E27FC236}">
                    <a16:creationId xmlns:a16="http://schemas.microsoft.com/office/drawing/2014/main" id="{2226AE14-F34C-8B40-897D-222FEE3B20F2}"/>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 name="Freeform 17">
                <a:extLst>
                  <a:ext uri="{FF2B5EF4-FFF2-40B4-BE49-F238E27FC236}">
                    <a16:creationId xmlns:a16="http://schemas.microsoft.com/office/drawing/2014/main" id="{EFBDD8F1-604E-2544-8289-0725FBAED44D}"/>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alpha val="86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4" name="Group 33">
              <a:extLst>
                <a:ext uri="{FF2B5EF4-FFF2-40B4-BE49-F238E27FC236}">
                  <a16:creationId xmlns:a16="http://schemas.microsoft.com/office/drawing/2014/main" id="{5758A1F9-A715-C543-8E4A-EEC237476985}"/>
                </a:ext>
              </a:extLst>
            </p:cNvPr>
            <p:cNvGrpSpPr/>
            <p:nvPr/>
          </p:nvGrpSpPr>
          <p:grpSpPr>
            <a:xfrm>
              <a:off x="4401420" y="1626394"/>
              <a:ext cx="390458" cy="412457"/>
              <a:chOff x="5037732" y="2501646"/>
              <a:chExt cx="169421" cy="178966"/>
            </a:xfrm>
          </p:grpSpPr>
          <p:sp>
            <p:nvSpPr>
              <p:cNvPr id="35" name="Freeform 16">
                <a:extLst>
                  <a:ext uri="{FF2B5EF4-FFF2-40B4-BE49-F238E27FC236}">
                    <a16:creationId xmlns:a16="http://schemas.microsoft.com/office/drawing/2014/main" id="{FD2994B1-734F-954D-AC73-EA4639851DD4}"/>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accent4">
                  <a:lumMod val="75000"/>
                  <a:alpha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Freeform 17">
                <a:extLst>
                  <a:ext uri="{FF2B5EF4-FFF2-40B4-BE49-F238E27FC236}">
                    <a16:creationId xmlns:a16="http://schemas.microsoft.com/office/drawing/2014/main" id="{73F58254-973F-0640-9B55-0A570C9591A2}"/>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accent4">
                  <a:lumMod val="75000"/>
                  <a:alpha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7" name="Group 36">
              <a:extLst>
                <a:ext uri="{FF2B5EF4-FFF2-40B4-BE49-F238E27FC236}">
                  <a16:creationId xmlns:a16="http://schemas.microsoft.com/office/drawing/2014/main" id="{AE34A16C-564B-B745-A6F7-FDBC7F33170A}"/>
                </a:ext>
              </a:extLst>
            </p:cNvPr>
            <p:cNvGrpSpPr/>
            <p:nvPr/>
          </p:nvGrpSpPr>
          <p:grpSpPr>
            <a:xfrm>
              <a:off x="5094648" y="1965158"/>
              <a:ext cx="390458" cy="412461"/>
              <a:chOff x="5039264" y="2497600"/>
              <a:chExt cx="169421" cy="178968"/>
            </a:xfrm>
          </p:grpSpPr>
          <p:sp>
            <p:nvSpPr>
              <p:cNvPr id="38" name="Freeform 16">
                <a:extLst>
                  <a:ext uri="{FF2B5EF4-FFF2-40B4-BE49-F238E27FC236}">
                    <a16:creationId xmlns:a16="http://schemas.microsoft.com/office/drawing/2014/main" id="{8C756595-D91C-F44B-A1D2-7A2EAD04B36C}"/>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accent5">
                  <a:lumMod val="50000"/>
                  <a:alpha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 name="Freeform 17">
                <a:extLst>
                  <a:ext uri="{FF2B5EF4-FFF2-40B4-BE49-F238E27FC236}">
                    <a16:creationId xmlns:a16="http://schemas.microsoft.com/office/drawing/2014/main" id="{6C1C405A-9F6E-C64C-B357-8E02676895AB}"/>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accent5">
                  <a:lumMod val="50000"/>
                  <a:alpha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0" name="Group 39">
              <a:extLst>
                <a:ext uri="{FF2B5EF4-FFF2-40B4-BE49-F238E27FC236}">
                  <a16:creationId xmlns:a16="http://schemas.microsoft.com/office/drawing/2014/main" id="{92EEA9D9-BC3A-D347-B9EC-75909A0387DF}"/>
                </a:ext>
              </a:extLst>
            </p:cNvPr>
            <p:cNvGrpSpPr/>
            <p:nvPr/>
          </p:nvGrpSpPr>
          <p:grpSpPr>
            <a:xfrm>
              <a:off x="5497474" y="2507332"/>
              <a:ext cx="390458" cy="412461"/>
              <a:chOff x="5039264" y="2497600"/>
              <a:chExt cx="169421" cy="178968"/>
            </a:xfrm>
          </p:grpSpPr>
          <p:sp>
            <p:nvSpPr>
              <p:cNvPr id="41" name="Freeform 16">
                <a:extLst>
                  <a:ext uri="{FF2B5EF4-FFF2-40B4-BE49-F238E27FC236}">
                    <a16:creationId xmlns:a16="http://schemas.microsoft.com/office/drawing/2014/main" id="{9BB00C48-1ED0-7341-8DAF-E87B4633B0BD}"/>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bg2">
                  <a:lumMod val="60000"/>
                  <a:lumOff val="40000"/>
                  <a:alpha val="81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2" name="Freeform 17">
                <a:extLst>
                  <a:ext uri="{FF2B5EF4-FFF2-40B4-BE49-F238E27FC236}">
                    <a16:creationId xmlns:a16="http://schemas.microsoft.com/office/drawing/2014/main" id="{42435B94-2DB5-F444-B0FC-EFFD000A886B}"/>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bg2">
                  <a:lumMod val="60000"/>
                  <a:lumOff val="40000"/>
                  <a:alpha val="81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3" name="Group 42">
              <a:extLst>
                <a:ext uri="{FF2B5EF4-FFF2-40B4-BE49-F238E27FC236}">
                  <a16:creationId xmlns:a16="http://schemas.microsoft.com/office/drawing/2014/main" id="{C2A68DAD-6BC3-6E49-959A-D2684264479F}"/>
                </a:ext>
              </a:extLst>
            </p:cNvPr>
            <p:cNvGrpSpPr/>
            <p:nvPr/>
          </p:nvGrpSpPr>
          <p:grpSpPr>
            <a:xfrm>
              <a:off x="5091348" y="3049506"/>
              <a:ext cx="390458" cy="412461"/>
              <a:chOff x="5037832" y="2497600"/>
              <a:chExt cx="169421" cy="178968"/>
            </a:xfrm>
          </p:grpSpPr>
          <p:sp>
            <p:nvSpPr>
              <p:cNvPr id="44" name="Freeform 16">
                <a:extLst>
                  <a:ext uri="{FF2B5EF4-FFF2-40B4-BE49-F238E27FC236}">
                    <a16:creationId xmlns:a16="http://schemas.microsoft.com/office/drawing/2014/main" id="{388D8798-4A69-C742-A71A-764A19B48DCB}"/>
                  </a:ext>
                </a:extLst>
              </p:cNvPr>
              <p:cNvSpPr>
                <a:spLocks/>
              </p:cNvSpPr>
              <p:nvPr/>
            </p:nvSpPr>
            <p:spPr bwMode="auto">
              <a:xfrm>
                <a:off x="5081976"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rgbClr val="003A03">
                  <a:alpha val="77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5" name="Freeform 17">
                <a:extLst>
                  <a:ext uri="{FF2B5EF4-FFF2-40B4-BE49-F238E27FC236}">
                    <a16:creationId xmlns:a16="http://schemas.microsoft.com/office/drawing/2014/main" id="{C44B71ED-D4D8-0F4A-833E-8DFD5D0F3907}"/>
                  </a:ext>
                </a:extLst>
              </p:cNvPr>
              <p:cNvSpPr>
                <a:spLocks/>
              </p:cNvSpPr>
              <p:nvPr/>
            </p:nvSpPr>
            <p:spPr bwMode="auto">
              <a:xfrm>
                <a:off x="5037832"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rgbClr val="003A03">
                  <a:alpha val="77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6" name="Group 45">
              <a:extLst>
                <a:ext uri="{FF2B5EF4-FFF2-40B4-BE49-F238E27FC236}">
                  <a16:creationId xmlns:a16="http://schemas.microsoft.com/office/drawing/2014/main" id="{F38349A5-3831-424B-852B-751B94E9AE50}"/>
                </a:ext>
              </a:extLst>
            </p:cNvPr>
            <p:cNvGrpSpPr/>
            <p:nvPr/>
          </p:nvGrpSpPr>
          <p:grpSpPr>
            <a:xfrm>
              <a:off x="4392782" y="3358814"/>
              <a:ext cx="390458" cy="412457"/>
              <a:chOff x="5037732" y="2501646"/>
              <a:chExt cx="169421" cy="178966"/>
            </a:xfrm>
          </p:grpSpPr>
          <p:sp>
            <p:nvSpPr>
              <p:cNvPr id="47" name="Freeform 16">
                <a:extLst>
                  <a:ext uri="{FF2B5EF4-FFF2-40B4-BE49-F238E27FC236}">
                    <a16:creationId xmlns:a16="http://schemas.microsoft.com/office/drawing/2014/main" id="{DD1E473E-5A5F-D045-B638-7D6EF043EAFE}"/>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rgbClr val="5A0706">
                  <a:alpha val="76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 name="Freeform 17">
                <a:extLst>
                  <a:ext uri="{FF2B5EF4-FFF2-40B4-BE49-F238E27FC236}">
                    <a16:creationId xmlns:a16="http://schemas.microsoft.com/office/drawing/2014/main" id="{0B306AB1-C4CE-7144-BBCF-5CC296C6183E}"/>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rgbClr val="5A0706">
                  <a:alpha val="76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9" name="Group 48">
              <a:extLst>
                <a:ext uri="{FF2B5EF4-FFF2-40B4-BE49-F238E27FC236}">
                  <a16:creationId xmlns:a16="http://schemas.microsoft.com/office/drawing/2014/main" id="{4C8334C9-2A9D-8B44-A171-824AB662F3C6}"/>
                </a:ext>
              </a:extLst>
            </p:cNvPr>
            <p:cNvGrpSpPr/>
            <p:nvPr/>
          </p:nvGrpSpPr>
          <p:grpSpPr>
            <a:xfrm>
              <a:off x="3706198" y="3017182"/>
              <a:ext cx="390458" cy="412457"/>
              <a:chOff x="5037732" y="2501646"/>
              <a:chExt cx="169421" cy="178966"/>
            </a:xfrm>
          </p:grpSpPr>
          <p:sp>
            <p:nvSpPr>
              <p:cNvPr id="50" name="Freeform 16">
                <a:extLst>
                  <a:ext uri="{FF2B5EF4-FFF2-40B4-BE49-F238E27FC236}">
                    <a16:creationId xmlns:a16="http://schemas.microsoft.com/office/drawing/2014/main" id="{9654A45C-43F9-B341-9CB5-DE5AAA69BEE4}"/>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accent6">
                  <a:lumMod val="75000"/>
                  <a:alpha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1" name="Freeform 17">
                <a:extLst>
                  <a:ext uri="{FF2B5EF4-FFF2-40B4-BE49-F238E27FC236}">
                    <a16:creationId xmlns:a16="http://schemas.microsoft.com/office/drawing/2014/main" id="{F6151683-9938-FA4D-BB04-A86284C749EE}"/>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accent6">
                  <a:lumMod val="75000"/>
                  <a:alpha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2" name="Group 51">
              <a:extLst>
                <a:ext uri="{FF2B5EF4-FFF2-40B4-BE49-F238E27FC236}">
                  <a16:creationId xmlns:a16="http://schemas.microsoft.com/office/drawing/2014/main" id="{D6F777AB-3896-7D47-A0D3-6274C65A4A89}"/>
                </a:ext>
              </a:extLst>
            </p:cNvPr>
            <p:cNvGrpSpPr/>
            <p:nvPr/>
          </p:nvGrpSpPr>
          <p:grpSpPr>
            <a:xfrm>
              <a:off x="3284472" y="2496489"/>
              <a:ext cx="390458" cy="412457"/>
              <a:chOff x="5037732" y="2501646"/>
              <a:chExt cx="169421" cy="178966"/>
            </a:xfrm>
          </p:grpSpPr>
          <p:sp>
            <p:nvSpPr>
              <p:cNvPr id="53" name="Freeform 16">
                <a:extLst>
                  <a:ext uri="{FF2B5EF4-FFF2-40B4-BE49-F238E27FC236}">
                    <a16:creationId xmlns:a16="http://schemas.microsoft.com/office/drawing/2014/main" id="{A7E156BD-029B-564C-9864-847DCDA85AAA}"/>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bg2">
                  <a:lumMod val="75000"/>
                  <a:alpha val="71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 name="Freeform 17">
                <a:extLst>
                  <a:ext uri="{FF2B5EF4-FFF2-40B4-BE49-F238E27FC236}">
                    <a16:creationId xmlns:a16="http://schemas.microsoft.com/office/drawing/2014/main" id="{0F833EF0-B74A-B146-812C-9F57DB7521B6}"/>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bg2">
                  <a:lumMod val="75000"/>
                  <a:alpha val="71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5" name="Group 54">
              <a:extLst>
                <a:ext uri="{FF2B5EF4-FFF2-40B4-BE49-F238E27FC236}">
                  <a16:creationId xmlns:a16="http://schemas.microsoft.com/office/drawing/2014/main" id="{7624B2B8-C596-6F4E-9F4C-B50A6B3300C5}"/>
                </a:ext>
              </a:extLst>
            </p:cNvPr>
            <p:cNvGrpSpPr/>
            <p:nvPr/>
          </p:nvGrpSpPr>
          <p:grpSpPr>
            <a:xfrm>
              <a:off x="3704263" y="1952406"/>
              <a:ext cx="390458" cy="412465"/>
              <a:chOff x="5037832" y="2494736"/>
              <a:chExt cx="169421" cy="178970"/>
            </a:xfrm>
          </p:grpSpPr>
          <p:sp>
            <p:nvSpPr>
              <p:cNvPr id="56" name="Freeform 16">
                <a:extLst>
                  <a:ext uri="{FF2B5EF4-FFF2-40B4-BE49-F238E27FC236}">
                    <a16:creationId xmlns:a16="http://schemas.microsoft.com/office/drawing/2014/main" id="{B6EC5121-D80B-5B44-8E68-5BCFCB46C91B}"/>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bg1">
                  <a:lumMod val="25000"/>
                  <a:alpha val="78000"/>
                </a:schemeClr>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7" name="Freeform 17">
                <a:extLst>
                  <a:ext uri="{FF2B5EF4-FFF2-40B4-BE49-F238E27FC236}">
                    <a16:creationId xmlns:a16="http://schemas.microsoft.com/office/drawing/2014/main" id="{EBA072C5-2B45-CB4A-BFFA-2DFE6CAA359A}"/>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bg1">
                  <a:lumMod val="25000"/>
                  <a:alpha val="78000"/>
                </a:schemeClr>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4062975475"/>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169</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pic>
        <p:nvPicPr>
          <p:cNvPr id="19" name="Picture 18" descr="Diagram, text&#10;&#10;Description automatically generated">
            <a:extLst>
              <a:ext uri="{FF2B5EF4-FFF2-40B4-BE49-F238E27FC236}">
                <a16:creationId xmlns:a16="http://schemas.microsoft.com/office/drawing/2014/main" id="{3C2495EA-0617-4A43-A0B2-F0E9661B97FF}"/>
              </a:ext>
            </a:extLst>
          </p:cNvPr>
          <p:cNvPicPr>
            <a:picLocks noChangeAspect="1"/>
          </p:cNvPicPr>
          <p:nvPr/>
        </p:nvPicPr>
        <p:blipFill rotWithShape="1">
          <a:blip r:embed="rId3">
            <a:alphaModFix amt="35000"/>
          </a:blip>
          <a:srcRect b="31792"/>
          <a:stretch/>
        </p:blipFill>
        <p:spPr>
          <a:xfrm>
            <a:off x="7162455" y="2780380"/>
            <a:ext cx="1718247" cy="1186352"/>
          </a:xfrm>
          <a:prstGeom prst="rect">
            <a:avLst/>
          </a:prstGeom>
        </p:spPr>
      </p:pic>
      <p:sp>
        <p:nvSpPr>
          <p:cNvPr id="20" name="TextBox 19">
            <a:extLst>
              <a:ext uri="{FF2B5EF4-FFF2-40B4-BE49-F238E27FC236}">
                <a16:creationId xmlns:a16="http://schemas.microsoft.com/office/drawing/2014/main" id="{E10E91AA-7EFF-754D-BE7E-A5D3FAE875E3}"/>
              </a:ext>
            </a:extLst>
          </p:cNvPr>
          <p:cNvSpPr txBox="1"/>
          <p:nvPr/>
        </p:nvSpPr>
        <p:spPr>
          <a:xfrm>
            <a:off x="7509070" y="776658"/>
            <a:ext cx="1527982" cy="400110"/>
          </a:xfrm>
          <a:prstGeom prst="rect">
            <a:avLst/>
          </a:prstGeom>
          <a:noFill/>
          <a:ln>
            <a:solidFill>
              <a:schemeClr val="bg1">
                <a:lumMod val="90000"/>
              </a:schemeClr>
            </a:solidFill>
          </a:ln>
        </p:spPr>
        <p:txBody>
          <a:bodyPr wrap="none" rtlCol="0">
            <a:spAutoFit/>
          </a:bodyPr>
          <a:lstStyle/>
          <a:p>
            <a:pPr algn="ctr"/>
            <a:r>
              <a:rPr lang="en-US" sz="1000" u="sng" dirty="0">
                <a:solidFill>
                  <a:schemeClr val="bg1">
                    <a:lumMod val="90000"/>
                  </a:schemeClr>
                </a:solidFill>
                <a:latin typeface="PT Serif" panose="020A0603040505020204" pitchFamily="18" charset="77"/>
              </a:rPr>
              <a:t>Situation</a:t>
            </a:r>
          </a:p>
          <a:p>
            <a:pPr algn="ctr"/>
            <a:r>
              <a:rPr lang="en-US" sz="1000" dirty="0">
                <a:solidFill>
                  <a:schemeClr val="bg1">
                    <a:lumMod val="90000"/>
                  </a:schemeClr>
                </a:solidFill>
                <a:latin typeface="PT Serif" panose="020A0603040505020204" pitchFamily="18" charset="77"/>
              </a:rPr>
              <a:t>Accumulating Requests</a:t>
            </a:r>
          </a:p>
        </p:txBody>
      </p:sp>
      <p:cxnSp>
        <p:nvCxnSpPr>
          <p:cNvPr id="21" name="Straight Arrow Connector 20">
            <a:extLst>
              <a:ext uri="{FF2B5EF4-FFF2-40B4-BE49-F238E27FC236}">
                <a16:creationId xmlns:a16="http://schemas.microsoft.com/office/drawing/2014/main" id="{6241FEC7-A724-2649-B0AD-23D42136CB41}"/>
              </a:ext>
            </a:extLst>
          </p:cNvPr>
          <p:cNvCxnSpPr>
            <a:cxnSpLocks/>
          </p:cNvCxnSpPr>
          <p:nvPr/>
        </p:nvCxnSpPr>
        <p:spPr>
          <a:xfrm>
            <a:off x="7686693" y="1176768"/>
            <a:ext cx="0" cy="1950044"/>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83BE6A-69E5-D243-9E91-BA6C002FA2F8}"/>
              </a:ext>
            </a:extLst>
          </p:cNvPr>
          <p:cNvSpPr txBox="1"/>
          <p:nvPr/>
        </p:nvSpPr>
        <p:spPr>
          <a:xfrm>
            <a:off x="7884649" y="1272275"/>
            <a:ext cx="1147002" cy="553998"/>
          </a:xfrm>
          <a:prstGeom prst="rect">
            <a:avLst/>
          </a:prstGeom>
          <a:noFill/>
          <a:ln>
            <a:solidFill>
              <a:schemeClr val="bg1">
                <a:lumMod val="90000"/>
              </a:schemeClr>
            </a:solidFill>
          </a:ln>
        </p:spPr>
        <p:txBody>
          <a:bodyPr wrap="square" rtlCol="0">
            <a:spAutoFit/>
          </a:bodyPr>
          <a:lstStyle/>
          <a:p>
            <a:pPr algn="ctr"/>
            <a:r>
              <a:rPr lang="en-US" sz="1000" u="sng" dirty="0">
                <a:solidFill>
                  <a:schemeClr val="bg1">
                    <a:lumMod val="90000"/>
                  </a:schemeClr>
                </a:solidFill>
                <a:latin typeface="PT Serif" panose="020A0603040505020204" pitchFamily="18" charset="77"/>
              </a:rPr>
              <a:t>Person</a:t>
            </a:r>
          </a:p>
          <a:p>
            <a:pPr algn="ctr"/>
            <a:r>
              <a:rPr lang="en-US" sz="1000" dirty="0">
                <a:solidFill>
                  <a:schemeClr val="bg1">
                    <a:lumMod val="90000"/>
                  </a:schemeClr>
                </a:solidFill>
                <a:latin typeface="PT Serif" panose="020A0603040505020204" pitchFamily="18" charset="77"/>
              </a:rPr>
              <a:t>Cognition</a:t>
            </a:r>
          </a:p>
          <a:p>
            <a:pPr algn="ctr"/>
            <a:r>
              <a:rPr lang="en-US" sz="1000" dirty="0">
                <a:solidFill>
                  <a:schemeClr val="bg1">
                    <a:lumMod val="90000"/>
                  </a:schemeClr>
                </a:solidFill>
                <a:latin typeface="PT Serif" panose="020A0603040505020204" pitchFamily="18" charset="77"/>
              </a:rPr>
              <a:t>Behavior</a:t>
            </a:r>
          </a:p>
        </p:txBody>
      </p:sp>
      <p:cxnSp>
        <p:nvCxnSpPr>
          <p:cNvPr id="23" name="Straight Arrow Connector 22">
            <a:extLst>
              <a:ext uri="{FF2B5EF4-FFF2-40B4-BE49-F238E27FC236}">
                <a16:creationId xmlns:a16="http://schemas.microsoft.com/office/drawing/2014/main" id="{22BDB11D-A2A1-3F46-A74C-215F6A2E1A7D}"/>
              </a:ext>
            </a:extLst>
          </p:cNvPr>
          <p:cNvCxnSpPr/>
          <p:nvPr/>
        </p:nvCxnSpPr>
        <p:spPr>
          <a:xfrm>
            <a:off x="8073668" y="1826273"/>
            <a:ext cx="0" cy="1300539"/>
          </a:xfrm>
          <a:prstGeom prst="straightConnector1">
            <a:avLst/>
          </a:prstGeom>
          <a:ln>
            <a:solidFill>
              <a:schemeClr val="bg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986B4EA-8706-F94D-894C-FCDA72D986A0}"/>
              </a:ext>
            </a:extLst>
          </p:cNvPr>
          <p:cNvSpPr txBox="1"/>
          <p:nvPr/>
        </p:nvSpPr>
        <p:spPr>
          <a:xfrm>
            <a:off x="8200046" y="1921780"/>
            <a:ext cx="831605" cy="553998"/>
          </a:xfrm>
          <a:prstGeom prst="rect">
            <a:avLst/>
          </a:prstGeom>
          <a:noFill/>
          <a:ln>
            <a:solidFill>
              <a:schemeClr val="bg1">
                <a:lumMod val="25000"/>
              </a:schemeClr>
            </a:solidFill>
          </a:ln>
        </p:spPr>
        <p:txBody>
          <a:bodyPr wrap="square" rtlCol="0">
            <a:spAutoFit/>
          </a:bodyPr>
          <a:lstStyle/>
          <a:p>
            <a:pPr algn="ctr"/>
            <a:r>
              <a:rPr lang="en-US" sz="1000" u="sng" dirty="0">
                <a:solidFill>
                  <a:schemeClr val="tx1"/>
                </a:solidFill>
                <a:latin typeface="PT Serif" panose="020A0603040505020204" pitchFamily="18" charset="77"/>
              </a:rPr>
              <a:t>Control</a:t>
            </a:r>
          </a:p>
          <a:p>
            <a:pPr algn="ctr"/>
            <a:r>
              <a:rPr lang="en-US" sz="1000" dirty="0">
                <a:solidFill>
                  <a:schemeClr val="tx1"/>
                </a:solidFill>
                <a:latin typeface="PT Serif" panose="020A0603040505020204" pitchFamily="18" charset="77"/>
              </a:rPr>
              <a:t>Personality</a:t>
            </a:r>
          </a:p>
          <a:p>
            <a:pPr algn="ctr"/>
            <a:r>
              <a:rPr lang="en-US" sz="1000" dirty="0">
                <a:solidFill>
                  <a:schemeClr val="tx1"/>
                </a:solidFill>
                <a:latin typeface="PT Serif" panose="020A0603040505020204" pitchFamily="18" charset="77"/>
              </a:rPr>
              <a:t>Motives</a:t>
            </a:r>
          </a:p>
        </p:txBody>
      </p:sp>
      <p:cxnSp>
        <p:nvCxnSpPr>
          <p:cNvPr id="25" name="Elbow Connector 24">
            <a:extLst>
              <a:ext uri="{FF2B5EF4-FFF2-40B4-BE49-F238E27FC236}">
                <a16:creationId xmlns:a16="http://schemas.microsoft.com/office/drawing/2014/main" id="{08E47BAA-AC17-984D-8C86-F41EED985966}"/>
              </a:ext>
            </a:extLst>
          </p:cNvPr>
          <p:cNvCxnSpPr>
            <a:cxnSpLocks/>
            <a:stCxn id="24" idx="2"/>
          </p:cNvCxnSpPr>
          <p:nvPr/>
        </p:nvCxnSpPr>
        <p:spPr>
          <a:xfrm rot="5400000">
            <a:off x="8006806" y="2625491"/>
            <a:ext cx="758756" cy="45933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04407687-0B91-994C-8520-3931454FB143}"/>
              </a:ext>
            </a:extLst>
          </p:cNvPr>
          <p:cNvGrpSpPr/>
          <p:nvPr/>
        </p:nvGrpSpPr>
        <p:grpSpPr>
          <a:xfrm>
            <a:off x="3270270" y="1707941"/>
            <a:ext cx="2603460" cy="2144877"/>
            <a:chOff x="3253097" y="2297981"/>
            <a:chExt cx="2603460" cy="2144877"/>
          </a:xfrm>
        </p:grpSpPr>
        <p:grpSp>
          <p:nvGrpSpPr>
            <p:cNvPr id="31" name="Group 30">
              <a:extLst>
                <a:ext uri="{FF2B5EF4-FFF2-40B4-BE49-F238E27FC236}">
                  <a16:creationId xmlns:a16="http://schemas.microsoft.com/office/drawing/2014/main" id="{BCAEB02C-3400-0F48-A869-E85E3358AFCC}"/>
                </a:ext>
              </a:extLst>
            </p:cNvPr>
            <p:cNvGrpSpPr/>
            <p:nvPr/>
          </p:nvGrpSpPr>
          <p:grpSpPr>
            <a:xfrm>
              <a:off x="4370049" y="3147365"/>
              <a:ext cx="390458" cy="412457"/>
              <a:chOff x="5040056" y="2500464"/>
              <a:chExt cx="169421" cy="178966"/>
            </a:xfrm>
            <a:solidFill>
              <a:schemeClr val="tx1"/>
            </a:solidFill>
          </p:grpSpPr>
          <p:sp>
            <p:nvSpPr>
              <p:cNvPr id="32" name="Freeform 16">
                <a:extLst>
                  <a:ext uri="{FF2B5EF4-FFF2-40B4-BE49-F238E27FC236}">
                    <a16:creationId xmlns:a16="http://schemas.microsoft.com/office/drawing/2014/main" id="{F83C5A2E-838D-3246-B4AD-2C31650F5878}"/>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 name="Freeform 17">
                <a:extLst>
                  <a:ext uri="{FF2B5EF4-FFF2-40B4-BE49-F238E27FC236}">
                    <a16:creationId xmlns:a16="http://schemas.microsoft.com/office/drawing/2014/main" id="{7551A990-D03B-8346-807B-35EBF1B38E66}"/>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4" name="Group 33">
              <a:extLst>
                <a:ext uri="{FF2B5EF4-FFF2-40B4-BE49-F238E27FC236}">
                  <a16:creationId xmlns:a16="http://schemas.microsoft.com/office/drawing/2014/main" id="{F0429C53-57E0-4D44-9144-BFAF82D131D1}"/>
                </a:ext>
              </a:extLst>
            </p:cNvPr>
            <p:cNvGrpSpPr/>
            <p:nvPr/>
          </p:nvGrpSpPr>
          <p:grpSpPr>
            <a:xfrm>
              <a:off x="4370045" y="2297981"/>
              <a:ext cx="390458" cy="412457"/>
              <a:chOff x="5037732" y="2501646"/>
              <a:chExt cx="169421" cy="178966"/>
            </a:xfrm>
            <a:solidFill>
              <a:schemeClr val="tx1"/>
            </a:solidFill>
          </p:grpSpPr>
          <p:sp>
            <p:nvSpPr>
              <p:cNvPr id="35" name="Freeform 16">
                <a:extLst>
                  <a:ext uri="{FF2B5EF4-FFF2-40B4-BE49-F238E27FC236}">
                    <a16:creationId xmlns:a16="http://schemas.microsoft.com/office/drawing/2014/main" id="{BC194EB8-3E09-8E4D-9D06-530692A47720}"/>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Freeform 17">
                <a:extLst>
                  <a:ext uri="{FF2B5EF4-FFF2-40B4-BE49-F238E27FC236}">
                    <a16:creationId xmlns:a16="http://schemas.microsoft.com/office/drawing/2014/main" id="{C079AB8A-D531-D14D-BE37-2AE84AA38AB3}"/>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7" name="Group 36">
              <a:extLst>
                <a:ext uri="{FF2B5EF4-FFF2-40B4-BE49-F238E27FC236}">
                  <a16:creationId xmlns:a16="http://schemas.microsoft.com/office/drawing/2014/main" id="{7BEF2C46-4B3A-7F49-A199-5F673069BFC5}"/>
                </a:ext>
              </a:extLst>
            </p:cNvPr>
            <p:cNvGrpSpPr/>
            <p:nvPr/>
          </p:nvGrpSpPr>
          <p:grpSpPr>
            <a:xfrm>
              <a:off x="5063273" y="2636745"/>
              <a:ext cx="390458" cy="412461"/>
              <a:chOff x="5039264" y="2497600"/>
              <a:chExt cx="169421" cy="178968"/>
            </a:xfrm>
            <a:solidFill>
              <a:schemeClr val="tx1"/>
            </a:solidFill>
          </p:grpSpPr>
          <p:sp>
            <p:nvSpPr>
              <p:cNvPr id="38" name="Freeform 16">
                <a:extLst>
                  <a:ext uri="{FF2B5EF4-FFF2-40B4-BE49-F238E27FC236}">
                    <a16:creationId xmlns:a16="http://schemas.microsoft.com/office/drawing/2014/main" id="{6D1E16EA-5734-2143-8E04-FEC5AE0E64AD}"/>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 name="Freeform 17">
                <a:extLst>
                  <a:ext uri="{FF2B5EF4-FFF2-40B4-BE49-F238E27FC236}">
                    <a16:creationId xmlns:a16="http://schemas.microsoft.com/office/drawing/2014/main" id="{C7166381-D60E-7D4E-8265-D070B2801697}"/>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0" name="Group 39">
              <a:extLst>
                <a:ext uri="{FF2B5EF4-FFF2-40B4-BE49-F238E27FC236}">
                  <a16:creationId xmlns:a16="http://schemas.microsoft.com/office/drawing/2014/main" id="{CD2F15E2-A3FA-4746-A66C-3EAADA7B7DB0}"/>
                </a:ext>
              </a:extLst>
            </p:cNvPr>
            <p:cNvGrpSpPr/>
            <p:nvPr/>
          </p:nvGrpSpPr>
          <p:grpSpPr>
            <a:xfrm>
              <a:off x="5466099" y="3178919"/>
              <a:ext cx="390458" cy="412461"/>
              <a:chOff x="5039264" y="2497600"/>
              <a:chExt cx="169421" cy="178968"/>
            </a:xfrm>
            <a:solidFill>
              <a:schemeClr val="tx1"/>
            </a:solidFill>
          </p:grpSpPr>
          <p:sp>
            <p:nvSpPr>
              <p:cNvPr id="41" name="Freeform 16">
                <a:extLst>
                  <a:ext uri="{FF2B5EF4-FFF2-40B4-BE49-F238E27FC236}">
                    <a16:creationId xmlns:a16="http://schemas.microsoft.com/office/drawing/2014/main" id="{6F492353-F2DF-2E4C-A778-C7175A6B3F2B}"/>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2" name="Freeform 17">
                <a:extLst>
                  <a:ext uri="{FF2B5EF4-FFF2-40B4-BE49-F238E27FC236}">
                    <a16:creationId xmlns:a16="http://schemas.microsoft.com/office/drawing/2014/main" id="{F81AD73B-E564-814E-A793-A8294501067F}"/>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3" name="Group 42">
              <a:extLst>
                <a:ext uri="{FF2B5EF4-FFF2-40B4-BE49-F238E27FC236}">
                  <a16:creationId xmlns:a16="http://schemas.microsoft.com/office/drawing/2014/main" id="{BA555756-43CC-9D43-B686-6A306855E91B}"/>
                </a:ext>
              </a:extLst>
            </p:cNvPr>
            <p:cNvGrpSpPr/>
            <p:nvPr/>
          </p:nvGrpSpPr>
          <p:grpSpPr>
            <a:xfrm>
              <a:off x="5059973" y="3721093"/>
              <a:ext cx="390458" cy="412461"/>
              <a:chOff x="5037832" y="2497600"/>
              <a:chExt cx="169421" cy="178968"/>
            </a:xfrm>
            <a:solidFill>
              <a:schemeClr val="tx1"/>
            </a:solidFill>
          </p:grpSpPr>
          <p:sp>
            <p:nvSpPr>
              <p:cNvPr id="44" name="Freeform 16">
                <a:extLst>
                  <a:ext uri="{FF2B5EF4-FFF2-40B4-BE49-F238E27FC236}">
                    <a16:creationId xmlns:a16="http://schemas.microsoft.com/office/drawing/2014/main" id="{3236FF5F-852D-5448-B33F-07EE443FFE06}"/>
                  </a:ext>
                </a:extLst>
              </p:cNvPr>
              <p:cNvSpPr>
                <a:spLocks/>
              </p:cNvSpPr>
              <p:nvPr/>
            </p:nvSpPr>
            <p:spPr bwMode="auto">
              <a:xfrm>
                <a:off x="5081976"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5" name="Freeform 17">
                <a:extLst>
                  <a:ext uri="{FF2B5EF4-FFF2-40B4-BE49-F238E27FC236}">
                    <a16:creationId xmlns:a16="http://schemas.microsoft.com/office/drawing/2014/main" id="{D71FF5B9-CD0D-3743-B3B5-B9BDDB1B832B}"/>
                  </a:ext>
                </a:extLst>
              </p:cNvPr>
              <p:cNvSpPr>
                <a:spLocks/>
              </p:cNvSpPr>
              <p:nvPr/>
            </p:nvSpPr>
            <p:spPr bwMode="auto">
              <a:xfrm>
                <a:off x="5037832"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6" name="Group 45">
              <a:extLst>
                <a:ext uri="{FF2B5EF4-FFF2-40B4-BE49-F238E27FC236}">
                  <a16:creationId xmlns:a16="http://schemas.microsoft.com/office/drawing/2014/main" id="{50454E7F-5949-4E48-9996-489FC4C5E578}"/>
                </a:ext>
              </a:extLst>
            </p:cNvPr>
            <p:cNvGrpSpPr/>
            <p:nvPr/>
          </p:nvGrpSpPr>
          <p:grpSpPr>
            <a:xfrm>
              <a:off x="4361407" y="4030401"/>
              <a:ext cx="390458" cy="412457"/>
              <a:chOff x="5037732" y="2501646"/>
              <a:chExt cx="169421" cy="178966"/>
            </a:xfrm>
            <a:solidFill>
              <a:schemeClr val="tx1"/>
            </a:solidFill>
          </p:grpSpPr>
          <p:sp>
            <p:nvSpPr>
              <p:cNvPr id="47" name="Freeform 16">
                <a:extLst>
                  <a:ext uri="{FF2B5EF4-FFF2-40B4-BE49-F238E27FC236}">
                    <a16:creationId xmlns:a16="http://schemas.microsoft.com/office/drawing/2014/main" id="{4C2AF43C-D19F-F74F-90D6-87A90DA35A83}"/>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 name="Freeform 17">
                <a:extLst>
                  <a:ext uri="{FF2B5EF4-FFF2-40B4-BE49-F238E27FC236}">
                    <a16:creationId xmlns:a16="http://schemas.microsoft.com/office/drawing/2014/main" id="{535199AE-8AD0-E04A-858D-BC02DF24D1C2}"/>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9" name="Group 48">
              <a:extLst>
                <a:ext uri="{FF2B5EF4-FFF2-40B4-BE49-F238E27FC236}">
                  <a16:creationId xmlns:a16="http://schemas.microsoft.com/office/drawing/2014/main" id="{E3858A0C-BC22-114D-9B04-D5E9CE30AAA0}"/>
                </a:ext>
              </a:extLst>
            </p:cNvPr>
            <p:cNvGrpSpPr/>
            <p:nvPr/>
          </p:nvGrpSpPr>
          <p:grpSpPr>
            <a:xfrm>
              <a:off x="3674823" y="3688769"/>
              <a:ext cx="390458" cy="412457"/>
              <a:chOff x="5037732" y="2501646"/>
              <a:chExt cx="169421" cy="178966"/>
            </a:xfrm>
            <a:solidFill>
              <a:schemeClr val="tx1"/>
            </a:solidFill>
          </p:grpSpPr>
          <p:sp>
            <p:nvSpPr>
              <p:cNvPr id="50" name="Freeform 16">
                <a:extLst>
                  <a:ext uri="{FF2B5EF4-FFF2-40B4-BE49-F238E27FC236}">
                    <a16:creationId xmlns:a16="http://schemas.microsoft.com/office/drawing/2014/main" id="{2DFE1814-BED6-FF41-8ABA-AA214FA812A8}"/>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1" name="Freeform 17">
                <a:extLst>
                  <a:ext uri="{FF2B5EF4-FFF2-40B4-BE49-F238E27FC236}">
                    <a16:creationId xmlns:a16="http://schemas.microsoft.com/office/drawing/2014/main" id="{14856CD5-3170-754C-8DF3-EDAA7F0854CA}"/>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2" name="Group 51">
              <a:extLst>
                <a:ext uri="{FF2B5EF4-FFF2-40B4-BE49-F238E27FC236}">
                  <a16:creationId xmlns:a16="http://schemas.microsoft.com/office/drawing/2014/main" id="{C0A91B68-E4C0-724A-AA5A-1923925E1223}"/>
                </a:ext>
              </a:extLst>
            </p:cNvPr>
            <p:cNvGrpSpPr/>
            <p:nvPr/>
          </p:nvGrpSpPr>
          <p:grpSpPr>
            <a:xfrm>
              <a:off x="3253097" y="3168076"/>
              <a:ext cx="390458" cy="412457"/>
              <a:chOff x="5037732" y="2501646"/>
              <a:chExt cx="169421" cy="178966"/>
            </a:xfrm>
            <a:solidFill>
              <a:schemeClr val="tx1"/>
            </a:solidFill>
          </p:grpSpPr>
          <p:sp>
            <p:nvSpPr>
              <p:cNvPr id="53" name="Freeform 16">
                <a:extLst>
                  <a:ext uri="{FF2B5EF4-FFF2-40B4-BE49-F238E27FC236}">
                    <a16:creationId xmlns:a16="http://schemas.microsoft.com/office/drawing/2014/main" id="{AF31F0FF-2088-ED4D-AD9D-C1B7DEB85B71}"/>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4" name="Freeform 17">
                <a:extLst>
                  <a:ext uri="{FF2B5EF4-FFF2-40B4-BE49-F238E27FC236}">
                    <a16:creationId xmlns:a16="http://schemas.microsoft.com/office/drawing/2014/main" id="{AD30C9EE-FB0D-114B-AECD-752AD8D90BCF}"/>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5" name="Group 54">
              <a:extLst>
                <a:ext uri="{FF2B5EF4-FFF2-40B4-BE49-F238E27FC236}">
                  <a16:creationId xmlns:a16="http://schemas.microsoft.com/office/drawing/2014/main" id="{EA9E07B6-285A-2A4C-B2C5-4F0B29888582}"/>
                </a:ext>
              </a:extLst>
            </p:cNvPr>
            <p:cNvGrpSpPr/>
            <p:nvPr/>
          </p:nvGrpSpPr>
          <p:grpSpPr>
            <a:xfrm>
              <a:off x="3672888" y="2623993"/>
              <a:ext cx="390458" cy="412465"/>
              <a:chOff x="5037832" y="2494736"/>
              <a:chExt cx="169421" cy="178970"/>
            </a:xfrm>
            <a:solidFill>
              <a:schemeClr val="tx1"/>
            </a:solidFill>
          </p:grpSpPr>
          <p:sp>
            <p:nvSpPr>
              <p:cNvPr id="56" name="Freeform 16">
                <a:extLst>
                  <a:ext uri="{FF2B5EF4-FFF2-40B4-BE49-F238E27FC236}">
                    <a16:creationId xmlns:a16="http://schemas.microsoft.com/office/drawing/2014/main" id="{E06CD381-4C56-804E-9D43-34303588D3E4}"/>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7" name="Freeform 17">
                <a:extLst>
                  <a:ext uri="{FF2B5EF4-FFF2-40B4-BE49-F238E27FC236}">
                    <a16:creationId xmlns:a16="http://schemas.microsoft.com/office/drawing/2014/main" id="{1A4C0722-C0C2-E24A-BBC1-2AF63D34C88D}"/>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19545350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17</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7" name="Rectangle 6">
            <a:extLst>
              <a:ext uri="{FF2B5EF4-FFF2-40B4-BE49-F238E27FC236}">
                <a16:creationId xmlns:a16="http://schemas.microsoft.com/office/drawing/2014/main" id="{06DCE6C6-5DFE-D54E-99F5-0DDD55844F97}"/>
              </a:ext>
            </a:extLst>
          </p:cNvPr>
          <p:cNvSpPr/>
          <p:nvPr/>
        </p:nvSpPr>
        <p:spPr>
          <a:xfrm>
            <a:off x="0" y="28147"/>
            <a:ext cx="8444211" cy="338554"/>
          </a:xfrm>
          <a:prstGeom prst="rect">
            <a:avLst/>
          </a:prstGeom>
        </p:spPr>
        <p:txBody>
          <a:bodyPr wrap="square">
            <a:spAutoFit/>
          </a:bodyPr>
          <a:lstStyle/>
          <a:p>
            <a:r>
              <a:rPr lang="en-US" sz="800" dirty="0">
                <a:solidFill>
                  <a:srgbClr val="222222"/>
                </a:solidFill>
                <a:latin typeface="PT Serif" panose="020A0603040505020204" pitchFamily="18" charset="77"/>
              </a:rPr>
              <a:t>Dishop, C. R., &amp; DeShon, R. P. (2020). What is the critical mass of help? A potential resolution to a paradox on citizenship and organizational performance. </a:t>
            </a:r>
            <a:r>
              <a:rPr lang="en-US" sz="800" i="1" dirty="0">
                <a:solidFill>
                  <a:srgbClr val="222222"/>
                </a:solidFill>
                <a:latin typeface="PT Serif" panose="020A0603040505020204" pitchFamily="18" charset="77"/>
              </a:rPr>
              <a:t>Computational and Mathematical Organization Theory</a:t>
            </a:r>
            <a:r>
              <a:rPr lang="en-US" sz="800" dirty="0">
                <a:solidFill>
                  <a:srgbClr val="222222"/>
                </a:solidFill>
                <a:latin typeface="PT Serif" panose="020A0603040505020204" pitchFamily="18" charset="77"/>
              </a:rPr>
              <a:t>, 1-15.</a:t>
            </a:r>
            <a:endParaRPr lang="en-US" sz="800" dirty="0">
              <a:latin typeface="PT Serif" panose="020A0603040505020204" pitchFamily="18" charset="77"/>
            </a:endParaRPr>
          </a:p>
        </p:txBody>
      </p:sp>
      <p:sp>
        <p:nvSpPr>
          <p:cNvPr id="9" name="TextBox 8">
            <a:extLst>
              <a:ext uri="{FF2B5EF4-FFF2-40B4-BE49-F238E27FC236}">
                <a16:creationId xmlns:a16="http://schemas.microsoft.com/office/drawing/2014/main" id="{429BEC6E-D0FE-8D49-8075-73970D89A1CD}"/>
              </a:ext>
            </a:extLst>
          </p:cNvPr>
          <p:cNvSpPr txBox="1"/>
          <p:nvPr/>
        </p:nvSpPr>
        <p:spPr>
          <a:xfrm>
            <a:off x="339019" y="3380220"/>
            <a:ext cx="8697109" cy="584775"/>
          </a:xfrm>
          <a:prstGeom prst="rect">
            <a:avLst/>
          </a:prstGeom>
          <a:noFill/>
        </p:spPr>
        <p:txBody>
          <a:bodyPr wrap="square" rtlCol="0">
            <a:spAutoFit/>
          </a:bodyPr>
          <a:lstStyle/>
          <a:p>
            <a:r>
              <a:rPr lang="en-US" sz="1600" dirty="0">
                <a:latin typeface="PT Serif" panose="020A0603040505020204" pitchFamily="18" charset="77"/>
              </a:rPr>
              <a:t>“…do not make a dent in the overall performance of the organization…Any single occurrence is usually modest or trivial” (Organ, 1988, p. 8).</a:t>
            </a:r>
          </a:p>
        </p:txBody>
      </p:sp>
      <p:sp>
        <p:nvSpPr>
          <p:cNvPr id="12" name="TextBox 11">
            <a:extLst>
              <a:ext uri="{FF2B5EF4-FFF2-40B4-BE49-F238E27FC236}">
                <a16:creationId xmlns:a16="http://schemas.microsoft.com/office/drawing/2014/main" id="{1EB1A8A9-DC6B-7041-A724-735CAB6E957F}"/>
              </a:ext>
            </a:extLst>
          </p:cNvPr>
          <p:cNvSpPr txBox="1"/>
          <p:nvPr/>
        </p:nvSpPr>
        <p:spPr>
          <a:xfrm>
            <a:off x="95176" y="2878439"/>
            <a:ext cx="6159996"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Single acts of cooperation</a:t>
            </a:r>
          </a:p>
        </p:txBody>
      </p:sp>
    </p:spTree>
    <p:extLst>
      <p:ext uri="{BB962C8B-B14F-4D97-AF65-F5344CB8AC3E}">
        <p14:creationId xmlns:p14="http://schemas.microsoft.com/office/powerpoint/2010/main" val="4245931409"/>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170</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3" name="TextBox 2">
            <a:extLst>
              <a:ext uri="{FF2B5EF4-FFF2-40B4-BE49-F238E27FC236}">
                <a16:creationId xmlns:a16="http://schemas.microsoft.com/office/drawing/2014/main" id="{88401FDE-64F5-E346-BF74-79CFF7404845}"/>
              </a:ext>
            </a:extLst>
          </p:cNvPr>
          <p:cNvSpPr txBox="1"/>
          <p:nvPr/>
        </p:nvSpPr>
        <p:spPr>
          <a:xfrm>
            <a:off x="2585719" y="2187029"/>
            <a:ext cx="3972562" cy="769441"/>
          </a:xfrm>
          <a:prstGeom prst="rect">
            <a:avLst/>
          </a:prstGeom>
          <a:noFill/>
        </p:spPr>
        <p:txBody>
          <a:bodyPr wrap="none" rtlCol="0">
            <a:spAutoFit/>
          </a:bodyPr>
          <a:lstStyle/>
          <a:p>
            <a:r>
              <a:rPr lang="en-US" sz="4400" dirty="0">
                <a:latin typeface="PT Serif" panose="020A0603040505020204" pitchFamily="18" charset="77"/>
              </a:rPr>
              <a:t>Sustained Help</a:t>
            </a:r>
          </a:p>
        </p:txBody>
      </p:sp>
    </p:spTree>
    <p:extLst>
      <p:ext uri="{BB962C8B-B14F-4D97-AF65-F5344CB8AC3E}">
        <p14:creationId xmlns:p14="http://schemas.microsoft.com/office/powerpoint/2010/main" val="3370607776"/>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171</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7" name="Triangle 6">
            <a:extLst>
              <a:ext uri="{FF2B5EF4-FFF2-40B4-BE49-F238E27FC236}">
                <a16:creationId xmlns:a16="http://schemas.microsoft.com/office/drawing/2014/main" id="{33B00BFE-0934-C84C-9C12-D0D18380FB73}"/>
              </a:ext>
            </a:extLst>
          </p:cNvPr>
          <p:cNvSpPr/>
          <p:nvPr/>
        </p:nvSpPr>
        <p:spPr>
          <a:xfrm rot="5400000">
            <a:off x="2881523" y="2711585"/>
            <a:ext cx="1095690" cy="115148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7FA5E578-5C28-4543-A722-36FB2635C12B}"/>
              </a:ext>
            </a:extLst>
          </p:cNvPr>
          <p:cNvSpPr txBox="1"/>
          <p:nvPr/>
        </p:nvSpPr>
        <p:spPr>
          <a:xfrm>
            <a:off x="111211" y="2994395"/>
            <a:ext cx="2593980" cy="523220"/>
          </a:xfrm>
          <a:prstGeom prst="rect">
            <a:avLst/>
          </a:prstGeom>
          <a:noFill/>
        </p:spPr>
        <p:txBody>
          <a:bodyPr wrap="none" rtlCol="0">
            <a:spAutoFit/>
          </a:bodyPr>
          <a:lstStyle/>
          <a:p>
            <a:r>
              <a:rPr lang="en-US" sz="2800" dirty="0">
                <a:latin typeface="PT Serif" panose="020A0603040505020204" pitchFamily="18" charset="77"/>
              </a:rPr>
              <a:t>Sustained Help</a:t>
            </a:r>
          </a:p>
        </p:txBody>
      </p:sp>
      <p:sp>
        <p:nvSpPr>
          <p:cNvPr id="9" name="Triangle 8">
            <a:extLst>
              <a:ext uri="{FF2B5EF4-FFF2-40B4-BE49-F238E27FC236}">
                <a16:creationId xmlns:a16="http://schemas.microsoft.com/office/drawing/2014/main" id="{184EC535-B589-6443-B74A-9C6322DD3981}"/>
              </a:ext>
            </a:extLst>
          </p:cNvPr>
          <p:cNvSpPr/>
          <p:nvPr/>
        </p:nvSpPr>
        <p:spPr>
          <a:xfrm rot="16200000" flipH="1">
            <a:off x="5520763" y="2711585"/>
            <a:ext cx="1095690" cy="115148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70648C56-87DC-FF49-833E-02791B8A5708}"/>
              </a:ext>
            </a:extLst>
          </p:cNvPr>
          <p:cNvSpPr/>
          <p:nvPr/>
        </p:nvSpPr>
        <p:spPr>
          <a:xfrm>
            <a:off x="3682312" y="2261286"/>
            <a:ext cx="2100649" cy="19894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T Serif" panose="020A0603040505020204" pitchFamily="18" charset="77"/>
              </a:rPr>
              <a:t>Make</a:t>
            </a:r>
          </a:p>
          <a:p>
            <a:pPr algn="ctr"/>
            <a:r>
              <a:rPr lang="en-US" sz="3600" dirty="0">
                <a:latin typeface="PT Serif" panose="020A0603040505020204" pitchFamily="18" charset="77"/>
              </a:rPr>
              <a:t>It</a:t>
            </a:r>
          </a:p>
          <a:p>
            <a:pPr algn="ctr"/>
            <a:r>
              <a:rPr lang="en-US" sz="3600" dirty="0">
                <a:latin typeface="PT Serif" panose="020A0603040505020204" pitchFamily="18" charset="77"/>
              </a:rPr>
              <a:t>Formal</a:t>
            </a:r>
          </a:p>
        </p:txBody>
      </p:sp>
    </p:spTree>
    <p:extLst>
      <p:ext uri="{BB962C8B-B14F-4D97-AF65-F5344CB8AC3E}">
        <p14:creationId xmlns:p14="http://schemas.microsoft.com/office/powerpoint/2010/main" val="1064534679"/>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172</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7" name="Triangle 6">
            <a:extLst>
              <a:ext uri="{FF2B5EF4-FFF2-40B4-BE49-F238E27FC236}">
                <a16:creationId xmlns:a16="http://schemas.microsoft.com/office/drawing/2014/main" id="{33B00BFE-0934-C84C-9C12-D0D18380FB73}"/>
              </a:ext>
            </a:extLst>
          </p:cNvPr>
          <p:cNvSpPr/>
          <p:nvPr/>
        </p:nvSpPr>
        <p:spPr>
          <a:xfrm rot="5400000">
            <a:off x="2881523" y="2711585"/>
            <a:ext cx="1095690" cy="115148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7FA5E578-5C28-4543-A722-36FB2635C12B}"/>
              </a:ext>
            </a:extLst>
          </p:cNvPr>
          <p:cNvSpPr txBox="1"/>
          <p:nvPr/>
        </p:nvSpPr>
        <p:spPr>
          <a:xfrm>
            <a:off x="111211" y="2994395"/>
            <a:ext cx="2593980" cy="523220"/>
          </a:xfrm>
          <a:prstGeom prst="rect">
            <a:avLst/>
          </a:prstGeom>
          <a:noFill/>
        </p:spPr>
        <p:txBody>
          <a:bodyPr wrap="none" rtlCol="0">
            <a:spAutoFit/>
          </a:bodyPr>
          <a:lstStyle/>
          <a:p>
            <a:r>
              <a:rPr lang="en-US" sz="2800" dirty="0">
                <a:latin typeface="PT Serif" panose="020A0603040505020204" pitchFamily="18" charset="77"/>
              </a:rPr>
              <a:t>Sustained Help</a:t>
            </a:r>
          </a:p>
        </p:txBody>
      </p:sp>
      <p:sp>
        <p:nvSpPr>
          <p:cNvPr id="9" name="Triangle 8">
            <a:extLst>
              <a:ext uri="{FF2B5EF4-FFF2-40B4-BE49-F238E27FC236}">
                <a16:creationId xmlns:a16="http://schemas.microsoft.com/office/drawing/2014/main" id="{184EC535-B589-6443-B74A-9C6322DD3981}"/>
              </a:ext>
            </a:extLst>
          </p:cNvPr>
          <p:cNvSpPr/>
          <p:nvPr/>
        </p:nvSpPr>
        <p:spPr>
          <a:xfrm rot="16200000" flipH="1">
            <a:off x="5520763" y="2711585"/>
            <a:ext cx="1095690" cy="115148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689816CE-F3C8-9147-9376-4E4F5D590A5F}"/>
              </a:ext>
            </a:extLst>
          </p:cNvPr>
          <p:cNvSpPr txBox="1"/>
          <p:nvPr/>
        </p:nvSpPr>
        <p:spPr>
          <a:xfrm>
            <a:off x="6888024" y="2994395"/>
            <a:ext cx="2226892" cy="523220"/>
          </a:xfrm>
          <a:prstGeom prst="rect">
            <a:avLst/>
          </a:prstGeom>
          <a:noFill/>
        </p:spPr>
        <p:txBody>
          <a:bodyPr wrap="none" rtlCol="0">
            <a:spAutoFit/>
          </a:bodyPr>
          <a:lstStyle/>
          <a:p>
            <a:r>
              <a:rPr lang="en-US" sz="2800" dirty="0">
                <a:latin typeface="PT Serif" panose="020A0603040505020204" pitchFamily="18" charset="77"/>
              </a:rPr>
              <a:t>Stable Ranks</a:t>
            </a:r>
          </a:p>
        </p:txBody>
      </p:sp>
      <p:sp>
        <p:nvSpPr>
          <p:cNvPr id="11" name="Rectangle 10">
            <a:extLst>
              <a:ext uri="{FF2B5EF4-FFF2-40B4-BE49-F238E27FC236}">
                <a16:creationId xmlns:a16="http://schemas.microsoft.com/office/drawing/2014/main" id="{70648C56-87DC-FF49-833E-02791B8A5708}"/>
              </a:ext>
            </a:extLst>
          </p:cNvPr>
          <p:cNvSpPr/>
          <p:nvPr/>
        </p:nvSpPr>
        <p:spPr>
          <a:xfrm>
            <a:off x="3682312" y="2261286"/>
            <a:ext cx="2100649" cy="19894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T Serif" panose="020A0603040505020204" pitchFamily="18" charset="77"/>
              </a:rPr>
              <a:t>Make</a:t>
            </a:r>
          </a:p>
          <a:p>
            <a:pPr algn="ctr"/>
            <a:r>
              <a:rPr lang="en-US" sz="3600" dirty="0">
                <a:latin typeface="PT Serif" panose="020A0603040505020204" pitchFamily="18" charset="77"/>
              </a:rPr>
              <a:t>It</a:t>
            </a:r>
          </a:p>
          <a:p>
            <a:pPr algn="ctr"/>
            <a:r>
              <a:rPr lang="en-US" sz="3600" dirty="0">
                <a:latin typeface="PT Serif" panose="020A0603040505020204" pitchFamily="18" charset="77"/>
              </a:rPr>
              <a:t>Formal</a:t>
            </a:r>
          </a:p>
        </p:txBody>
      </p:sp>
    </p:spTree>
    <p:extLst>
      <p:ext uri="{BB962C8B-B14F-4D97-AF65-F5344CB8AC3E}">
        <p14:creationId xmlns:p14="http://schemas.microsoft.com/office/powerpoint/2010/main" val="2276219865"/>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173</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cxnSp>
        <p:nvCxnSpPr>
          <p:cNvPr id="13" name="Straight Connector 12">
            <a:extLst>
              <a:ext uri="{FF2B5EF4-FFF2-40B4-BE49-F238E27FC236}">
                <a16:creationId xmlns:a16="http://schemas.microsoft.com/office/drawing/2014/main" id="{868FAB92-D6C6-3447-BC72-5EC30B29C605}"/>
              </a:ext>
            </a:extLst>
          </p:cNvPr>
          <p:cNvCxnSpPr>
            <a:cxnSpLocks/>
          </p:cNvCxnSpPr>
          <p:nvPr/>
        </p:nvCxnSpPr>
        <p:spPr>
          <a:xfrm flipH="1">
            <a:off x="3353773" y="3942198"/>
            <a:ext cx="4139392"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AEB47F5-BAF8-2D4F-B4AC-7E3779FFA18B}"/>
              </a:ext>
            </a:extLst>
          </p:cNvPr>
          <p:cNvCxnSpPr>
            <a:cxnSpLocks/>
          </p:cNvCxnSpPr>
          <p:nvPr/>
        </p:nvCxnSpPr>
        <p:spPr>
          <a:xfrm>
            <a:off x="2845021" y="1672486"/>
            <a:ext cx="0" cy="1974612"/>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05F444D-4BC2-1643-B143-DBCA39935F54}"/>
              </a:ext>
            </a:extLst>
          </p:cNvPr>
          <p:cNvSpPr txBox="1"/>
          <p:nvPr/>
        </p:nvSpPr>
        <p:spPr>
          <a:xfrm>
            <a:off x="222422" y="1672486"/>
            <a:ext cx="2335896" cy="307777"/>
          </a:xfrm>
          <a:prstGeom prst="rect">
            <a:avLst/>
          </a:prstGeom>
          <a:noFill/>
        </p:spPr>
        <p:txBody>
          <a:bodyPr wrap="none" rtlCol="0">
            <a:spAutoFit/>
          </a:bodyPr>
          <a:lstStyle/>
          <a:p>
            <a:r>
              <a:rPr lang="en-US" dirty="0">
                <a:latin typeface="PT Serif" panose="020A0603040505020204" pitchFamily="18" charset="77"/>
              </a:rPr>
              <a:t>Probability of Stable Ranks</a:t>
            </a:r>
          </a:p>
        </p:txBody>
      </p:sp>
    </p:spTree>
    <p:extLst>
      <p:ext uri="{BB962C8B-B14F-4D97-AF65-F5344CB8AC3E}">
        <p14:creationId xmlns:p14="http://schemas.microsoft.com/office/powerpoint/2010/main" val="3809624105"/>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174</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cxnSp>
        <p:nvCxnSpPr>
          <p:cNvPr id="9" name="Straight Connector 8">
            <a:extLst>
              <a:ext uri="{FF2B5EF4-FFF2-40B4-BE49-F238E27FC236}">
                <a16:creationId xmlns:a16="http://schemas.microsoft.com/office/drawing/2014/main" id="{8CB8A312-9BBB-6048-87DB-30DF9AA77C68}"/>
              </a:ext>
            </a:extLst>
          </p:cNvPr>
          <p:cNvCxnSpPr>
            <a:cxnSpLocks/>
          </p:cNvCxnSpPr>
          <p:nvPr/>
        </p:nvCxnSpPr>
        <p:spPr>
          <a:xfrm flipH="1">
            <a:off x="3353773" y="3942198"/>
            <a:ext cx="4139392"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21D4396-A63F-F748-A4C4-6C0557B9F02A}"/>
              </a:ext>
            </a:extLst>
          </p:cNvPr>
          <p:cNvCxnSpPr>
            <a:cxnSpLocks/>
          </p:cNvCxnSpPr>
          <p:nvPr/>
        </p:nvCxnSpPr>
        <p:spPr>
          <a:xfrm>
            <a:off x="2845021" y="1672486"/>
            <a:ext cx="0" cy="1974612"/>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C538EC3D-1882-AE4F-9B50-27A8C3808F7F}"/>
              </a:ext>
            </a:extLst>
          </p:cNvPr>
          <p:cNvSpPr txBox="1"/>
          <p:nvPr/>
        </p:nvSpPr>
        <p:spPr>
          <a:xfrm>
            <a:off x="222422" y="1672486"/>
            <a:ext cx="2335896" cy="307777"/>
          </a:xfrm>
          <a:prstGeom prst="rect">
            <a:avLst/>
          </a:prstGeom>
          <a:noFill/>
        </p:spPr>
        <p:txBody>
          <a:bodyPr wrap="none" rtlCol="0">
            <a:spAutoFit/>
          </a:bodyPr>
          <a:lstStyle/>
          <a:p>
            <a:r>
              <a:rPr lang="en-US" dirty="0">
                <a:latin typeface="PT Serif" panose="020A0603040505020204" pitchFamily="18" charset="77"/>
              </a:rPr>
              <a:t>Probability of Stable Ranks</a:t>
            </a:r>
          </a:p>
        </p:txBody>
      </p:sp>
      <p:sp>
        <p:nvSpPr>
          <p:cNvPr id="16" name="TextBox 15">
            <a:extLst>
              <a:ext uri="{FF2B5EF4-FFF2-40B4-BE49-F238E27FC236}">
                <a16:creationId xmlns:a16="http://schemas.microsoft.com/office/drawing/2014/main" id="{E0029D6C-475D-B14E-A1CF-383747333CD4}"/>
              </a:ext>
            </a:extLst>
          </p:cNvPr>
          <p:cNvSpPr txBox="1"/>
          <p:nvPr/>
        </p:nvSpPr>
        <p:spPr>
          <a:xfrm>
            <a:off x="4046329" y="4192136"/>
            <a:ext cx="2754280" cy="307777"/>
          </a:xfrm>
          <a:prstGeom prst="rect">
            <a:avLst/>
          </a:prstGeom>
          <a:noFill/>
        </p:spPr>
        <p:txBody>
          <a:bodyPr wrap="none" rtlCol="0">
            <a:spAutoFit/>
          </a:bodyPr>
          <a:lstStyle/>
          <a:p>
            <a:r>
              <a:rPr lang="en-US" dirty="0">
                <a:latin typeface="PT Serif" panose="020A0603040505020204" pitchFamily="18" charset="77"/>
              </a:rPr>
              <a:t>Number of Periods (Time Spent)</a:t>
            </a:r>
          </a:p>
        </p:txBody>
      </p:sp>
    </p:spTree>
    <p:extLst>
      <p:ext uri="{BB962C8B-B14F-4D97-AF65-F5344CB8AC3E}">
        <p14:creationId xmlns:p14="http://schemas.microsoft.com/office/powerpoint/2010/main" val="209596158"/>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175</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cxnSp>
        <p:nvCxnSpPr>
          <p:cNvPr id="9" name="Straight Connector 8">
            <a:extLst>
              <a:ext uri="{FF2B5EF4-FFF2-40B4-BE49-F238E27FC236}">
                <a16:creationId xmlns:a16="http://schemas.microsoft.com/office/drawing/2014/main" id="{8CB8A312-9BBB-6048-87DB-30DF9AA77C68}"/>
              </a:ext>
            </a:extLst>
          </p:cNvPr>
          <p:cNvCxnSpPr>
            <a:cxnSpLocks/>
          </p:cNvCxnSpPr>
          <p:nvPr/>
        </p:nvCxnSpPr>
        <p:spPr>
          <a:xfrm flipH="1">
            <a:off x="3353773" y="3942198"/>
            <a:ext cx="4139392"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21D4396-A63F-F748-A4C4-6C0557B9F02A}"/>
              </a:ext>
            </a:extLst>
          </p:cNvPr>
          <p:cNvCxnSpPr>
            <a:cxnSpLocks/>
          </p:cNvCxnSpPr>
          <p:nvPr/>
        </p:nvCxnSpPr>
        <p:spPr>
          <a:xfrm>
            <a:off x="2845021" y="1672486"/>
            <a:ext cx="0" cy="1974612"/>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C538EC3D-1882-AE4F-9B50-27A8C3808F7F}"/>
              </a:ext>
            </a:extLst>
          </p:cNvPr>
          <p:cNvSpPr txBox="1"/>
          <p:nvPr/>
        </p:nvSpPr>
        <p:spPr>
          <a:xfrm>
            <a:off x="222422" y="1672486"/>
            <a:ext cx="2335896" cy="307777"/>
          </a:xfrm>
          <a:prstGeom prst="rect">
            <a:avLst/>
          </a:prstGeom>
          <a:noFill/>
        </p:spPr>
        <p:txBody>
          <a:bodyPr wrap="none" rtlCol="0">
            <a:spAutoFit/>
          </a:bodyPr>
          <a:lstStyle/>
          <a:p>
            <a:r>
              <a:rPr lang="en-US" dirty="0">
                <a:latin typeface="PT Serif" panose="020A0603040505020204" pitchFamily="18" charset="77"/>
              </a:rPr>
              <a:t>Probability of Stable Ranks</a:t>
            </a:r>
          </a:p>
        </p:txBody>
      </p:sp>
      <p:sp>
        <p:nvSpPr>
          <p:cNvPr id="16" name="TextBox 15">
            <a:extLst>
              <a:ext uri="{FF2B5EF4-FFF2-40B4-BE49-F238E27FC236}">
                <a16:creationId xmlns:a16="http://schemas.microsoft.com/office/drawing/2014/main" id="{E0029D6C-475D-B14E-A1CF-383747333CD4}"/>
              </a:ext>
            </a:extLst>
          </p:cNvPr>
          <p:cNvSpPr txBox="1"/>
          <p:nvPr/>
        </p:nvSpPr>
        <p:spPr>
          <a:xfrm>
            <a:off x="4046329" y="4192136"/>
            <a:ext cx="2754280" cy="307777"/>
          </a:xfrm>
          <a:prstGeom prst="rect">
            <a:avLst/>
          </a:prstGeom>
          <a:noFill/>
        </p:spPr>
        <p:txBody>
          <a:bodyPr wrap="none" rtlCol="0">
            <a:spAutoFit/>
          </a:bodyPr>
          <a:lstStyle/>
          <a:p>
            <a:r>
              <a:rPr lang="en-US" dirty="0">
                <a:latin typeface="PT Serif" panose="020A0603040505020204" pitchFamily="18" charset="77"/>
              </a:rPr>
              <a:t>Number of Periods (Time Spent)</a:t>
            </a:r>
          </a:p>
        </p:txBody>
      </p:sp>
      <p:sp>
        <p:nvSpPr>
          <p:cNvPr id="13" name="Rectangle 12">
            <a:extLst>
              <a:ext uri="{FF2B5EF4-FFF2-40B4-BE49-F238E27FC236}">
                <a16:creationId xmlns:a16="http://schemas.microsoft.com/office/drawing/2014/main" id="{23A3451B-C9D4-5A49-BC83-12CCBEDE4C4C}"/>
              </a:ext>
            </a:extLst>
          </p:cNvPr>
          <p:cNvSpPr/>
          <p:nvPr/>
        </p:nvSpPr>
        <p:spPr>
          <a:xfrm>
            <a:off x="3353773" y="1678110"/>
            <a:ext cx="506627" cy="201415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99896932"/>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176</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cxnSp>
        <p:nvCxnSpPr>
          <p:cNvPr id="9" name="Straight Connector 8">
            <a:extLst>
              <a:ext uri="{FF2B5EF4-FFF2-40B4-BE49-F238E27FC236}">
                <a16:creationId xmlns:a16="http://schemas.microsoft.com/office/drawing/2014/main" id="{8CB8A312-9BBB-6048-87DB-30DF9AA77C68}"/>
              </a:ext>
            </a:extLst>
          </p:cNvPr>
          <p:cNvCxnSpPr>
            <a:cxnSpLocks/>
          </p:cNvCxnSpPr>
          <p:nvPr/>
        </p:nvCxnSpPr>
        <p:spPr>
          <a:xfrm flipH="1">
            <a:off x="3353773" y="3942198"/>
            <a:ext cx="4139392"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21D4396-A63F-F748-A4C4-6C0557B9F02A}"/>
              </a:ext>
            </a:extLst>
          </p:cNvPr>
          <p:cNvCxnSpPr>
            <a:cxnSpLocks/>
          </p:cNvCxnSpPr>
          <p:nvPr/>
        </p:nvCxnSpPr>
        <p:spPr>
          <a:xfrm>
            <a:off x="2845021" y="1672486"/>
            <a:ext cx="0" cy="1974612"/>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C538EC3D-1882-AE4F-9B50-27A8C3808F7F}"/>
              </a:ext>
            </a:extLst>
          </p:cNvPr>
          <p:cNvSpPr txBox="1"/>
          <p:nvPr/>
        </p:nvSpPr>
        <p:spPr>
          <a:xfrm>
            <a:off x="222422" y="1672486"/>
            <a:ext cx="2335896" cy="307777"/>
          </a:xfrm>
          <a:prstGeom prst="rect">
            <a:avLst/>
          </a:prstGeom>
          <a:noFill/>
        </p:spPr>
        <p:txBody>
          <a:bodyPr wrap="none" rtlCol="0">
            <a:spAutoFit/>
          </a:bodyPr>
          <a:lstStyle/>
          <a:p>
            <a:r>
              <a:rPr lang="en-US" dirty="0">
                <a:latin typeface="PT Serif" panose="020A0603040505020204" pitchFamily="18" charset="77"/>
              </a:rPr>
              <a:t>Probability of Stable Ranks</a:t>
            </a:r>
          </a:p>
        </p:txBody>
      </p:sp>
      <p:sp>
        <p:nvSpPr>
          <p:cNvPr id="16" name="TextBox 15">
            <a:extLst>
              <a:ext uri="{FF2B5EF4-FFF2-40B4-BE49-F238E27FC236}">
                <a16:creationId xmlns:a16="http://schemas.microsoft.com/office/drawing/2014/main" id="{E0029D6C-475D-B14E-A1CF-383747333CD4}"/>
              </a:ext>
            </a:extLst>
          </p:cNvPr>
          <p:cNvSpPr txBox="1"/>
          <p:nvPr/>
        </p:nvSpPr>
        <p:spPr>
          <a:xfrm>
            <a:off x="4046329" y="4192136"/>
            <a:ext cx="2754280" cy="307777"/>
          </a:xfrm>
          <a:prstGeom prst="rect">
            <a:avLst/>
          </a:prstGeom>
          <a:noFill/>
        </p:spPr>
        <p:txBody>
          <a:bodyPr wrap="none" rtlCol="0">
            <a:spAutoFit/>
          </a:bodyPr>
          <a:lstStyle/>
          <a:p>
            <a:r>
              <a:rPr lang="en-US" dirty="0">
                <a:latin typeface="PT Serif" panose="020A0603040505020204" pitchFamily="18" charset="77"/>
              </a:rPr>
              <a:t>Number of Periods (Time Spent)</a:t>
            </a:r>
          </a:p>
        </p:txBody>
      </p:sp>
      <p:sp>
        <p:nvSpPr>
          <p:cNvPr id="14" name="Rectangle 13">
            <a:extLst>
              <a:ext uri="{FF2B5EF4-FFF2-40B4-BE49-F238E27FC236}">
                <a16:creationId xmlns:a16="http://schemas.microsoft.com/office/drawing/2014/main" id="{71444F9B-2FBE-8D42-9AB4-803A49E03FBF}"/>
              </a:ext>
            </a:extLst>
          </p:cNvPr>
          <p:cNvSpPr/>
          <p:nvPr/>
        </p:nvSpPr>
        <p:spPr>
          <a:xfrm>
            <a:off x="6949600" y="1678110"/>
            <a:ext cx="506627" cy="201415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10624776"/>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177</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cxnSp>
        <p:nvCxnSpPr>
          <p:cNvPr id="9" name="Straight Connector 8">
            <a:extLst>
              <a:ext uri="{FF2B5EF4-FFF2-40B4-BE49-F238E27FC236}">
                <a16:creationId xmlns:a16="http://schemas.microsoft.com/office/drawing/2014/main" id="{8CB8A312-9BBB-6048-87DB-30DF9AA77C68}"/>
              </a:ext>
            </a:extLst>
          </p:cNvPr>
          <p:cNvCxnSpPr>
            <a:cxnSpLocks/>
          </p:cNvCxnSpPr>
          <p:nvPr/>
        </p:nvCxnSpPr>
        <p:spPr>
          <a:xfrm flipH="1">
            <a:off x="3353773" y="3942198"/>
            <a:ext cx="4139392"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21D4396-A63F-F748-A4C4-6C0557B9F02A}"/>
              </a:ext>
            </a:extLst>
          </p:cNvPr>
          <p:cNvCxnSpPr>
            <a:cxnSpLocks/>
          </p:cNvCxnSpPr>
          <p:nvPr/>
        </p:nvCxnSpPr>
        <p:spPr>
          <a:xfrm>
            <a:off x="2845021" y="1672486"/>
            <a:ext cx="0" cy="1974612"/>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C538EC3D-1882-AE4F-9B50-27A8C3808F7F}"/>
              </a:ext>
            </a:extLst>
          </p:cNvPr>
          <p:cNvSpPr txBox="1"/>
          <p:nvPr/>
        </p:nvSpPr>
        <p:spPr>
          <a:xfrm>
            <a:off x="222422" y="1672486"/>
            <a:ext cx="2335896" cy="307777"/>
          </a:xfrm>
          <a:prstGeom prst="rect">
            <a:avLst/>
          </a:prstGeom>
          <a:noFill/>
        </p:spPr>
        <p:txBody>
          <a:bodyPr wrap="none" rtlCol="0">
            <a:spAutoFit/>
          </a:bodyPr>
          <a:lstStyle/>
          <a:p>
            <a:r>
              <a:rPr lang="en-US" dirty="0">
                <a:latin typeface="PT Serif" panose="020A0603040505020204" pitchFamily="18" charset="77"/>
              </a:rPr>
              <a:t>Probability of Stable Ranks</a:t>
            </a:r>
          </a:p>
        </p:txBody>
      </p:sp>
      <p:sp>
        <p:nvSpPr>
          <p:cNvPr id="16" name="TextBox 15">
            <a:extLst>
              <a:ext uri="{FF2B5EF4-FFF2-40B4-BE49-F238E27FC236}">
                <a16:creationId xmlns:a16="http://schemas.microsoft.com/office/drawing/2014/main" id="{E0029D6C-475D-B14E-A1CF-383747333CD4}"/>
              </a:ext>
            </a:extLst>
          </p:cNvPr>
          <p:cNvSpPr txBox="1"/>
          <p:nvPr/>
        </p:nvSpPr>
        <p:spPr>
          <a:xfrm>
            <a:off x="4046329" y="4192136"/>
            <a:ext cx="2754280" cy="307777"/>
          </a:xfrm>
          <a:prstGeom prst="rect">
            <a:avLst/>
          </a:prstGeom>
          <a:noFill/>
        </p:spPr>
        <p:txBody>
          <a:bodyPr wrap="none" rtlCol="0">
            <a:spAutoFit/>
          </a:bodyPr>
          <a:lstStyle/>
          <a:p>
            <a:r>
              <a:rPr lang="en-US" dirty="0">
                <a:latin typeface="PT Serif" panose="020A0603040505020204" pitchFamily="18" charset="77"/>
              </a:rPr>
              <a:t>Number of Periods (Time Spent)</a:t>
            </a:r>
          </a:p>
        </p:txBody>
      </p:sp>
      <p:sp>
        <p:nvSpPr>
          <p:cNvPr id="14" name="Rectangle 13">
            <a:extLst>
              <a:ext uri="{FF2B5EF4-FFF2-40B4-BE49-F238E27FC236}">
                <a16:creationId xmlns:a16="http://schemas.microsoft.com/office/drawing/2014/main" id="{71444F9B-2FBE-8D42-9AB4-803A49E03FBF}"/>
              </a:ext>
            </a:extLst>
          </p:cNvPr>
          <p:cNvSpPr/>
          <p:nvPr/>
        </p:nvSpPr>
        <p:spPr>
          <a:xfrm>
            <a:off x="6949600" y="1678110"/>
            <a:ext cx="506627" cy="201415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Arrow Connector 12">
            <a:extLst>
              <a:ext uri="{FF2B5EF4-FFF2-40B4-BE49-F238E27FC236}">
                <a16:creationId xmlns:a16="http://schemas.microsoft.com/office/drawing/2014/main" id="{9B5BC5B9-9B85-2345-9790-8AA7718E47D2}"/>
              </a:ext>
            </a:extLst>
          </p:cNvPr>
          <p:cNvCxnSpPr/>
          <p:nvPr/>
        </p:nvCxnSpPr>
        <p:spPr>
          <a:xfrm>
            <a:off x="5609968" y="2693773"/>
            <a:ext cx="109975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767CAC2-32F0-4F4E-81BD-0714F51B6DCE}"/>
              </a:ext>
            </a:extLst>
          </p:cNvPr>
          <p:cNvSpPr txBox="1"/>
          <p:nvPr/>
        </p:nvSpPr>
        <p:spPr>
          <a:xfrm>
            <a:off x="4362383" y="2531296"/>
            <a:ext cx="1322798" cy="307777"/>
          </a:xfrm>
          <a:prstGeom prst="rect">
            <a:avLst/>
          </a:prstGeom>
          <a:noFill/>
        </p:spPr>
        <p:txBody>
          <a:bodyPr wrap="none" rtlCol="0">
            <a:spAutoFit/>
          </a:bodyPr>
          <a:lstStyle/>
          <a:p>
            <a:r>
              <a:rPr lang="en-US" dirty="0">
                <a:solidFill>
                  <a:schemeClr val="tx1"/>
                </a:solidFill>
                <a:latin typeface="Times New Roman" panose="02020603050405020304" pitchFamily="18" charset="0"/>
                <a:cs typeface="Times New Roman" panose="02020603050405020304" pitchFamily="18" charset="0"/>
              </a:rPr>
              <a:t>Sustained Help</a:t>
            </a:r>
          </a:p>
        </p:txBody>
      </p:sp>
    </p:spTree>
    <p:extLst>
      <p:ext uri="{BB962C8B-B14F-4D97-AF65-F5344CB8AC3E}">
        <p14:creationId xmlns:p14="http://schemas.microsoft.com/office/powerpoint/2010/main" val="4232526528"/>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178</a:t>
            </a:fld>
            <a:endParaRPr dirty="0"/>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17" name="Rectangle 16">
            <a:extLst>
              <a:ext uri="{FF2B5EF4-FFF2-40B4-BE49-F238E27FC236}">
                <a16:creationId xmlns:a16="http://schemas.microsoft.com/office/drawing/2014/main" id="{3EC0B3F2-009D-A84B-9C2C-3AB8E36FC731}"/>
              </a:ext>
            </a:extLst>
          </p:cNvPr>
          <p:cNvSpPr/>
          <p:nvPr/>
        </p:nvSpPr>
        <p:spPr>
          <a:xfrm>
            <a:off x="1155940" y="1377521"/>
            <a:ext cx="2562045"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Few</a:t>
            </a:r>
          </a:p>
        </p:txBody>
      </p:sp>
    </p:spTree>
    <p:extLst>
      <p:ext uri="{BB962C8B-B14F-4D97-AF65-F5344CB8AC3E}">
        <p14:creationId xmlns:p14="http://schemas.microsoft.com/office/powerpoint/2010/main" val="1723864089"/>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20" name="Rectangle 19">
            <a:extLst>
              <a:ext uri="{FF2B5EF4-FFF2-40B4-BE49-F238E27FC236}">
                <a16:creationId xmlns:a16="http://schemas.microsoft.com/office/drawing/2014/main" id="{80B5527E-D168-714C-8A83-292E678B1D1D}"/>
              </a:ext>
            </a:extLst>
          </p:cNvPr>
          <p:cNvSpPr/>
          <p:nvPr/>
        </p:nvSpPr>
        <p:spPr>
          <a:xfrm>
            <a:off x="1155940" y="1377521"/>
            <a:ext cx="2562045"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Few</a:t>
            </a:r>
          </a:p>
        </p:txBody>
      </p:sp>
      <p:sp>
        <p:nvSpPr>
          <p:cNvPr id="31" name="Rectangle 30">
            <a:extLst>
              <a:ext uri="{FF2B5EF4-FFF2-40B4-BE49-F238E27FC236}">
                <a16:creationId xmlns:a16="http://schemas.microsoft.com/office/drawing/2014/main" id="{22ACAB3D-2D5C-514B-BC8E-D6D151F64B47}"/>
              </a:ext>
            </a:extLst>
          </p:cNvPr>
          <p:cNvSpPr/>
          <p:nvPr/>
        </p:nvSpPr>
        <p:spPr>
          <a:xfrm>
            <a:off x="6720079" y="2305558"/>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Accumulate</a:t>
            </a:r>
          </a:p>
        </p:txBody>
      </p:sp>
    </p:spTree>
    <p:extLst>
      <p:ext uri="{BB962C8B-B14F-4D97-AF65-F5344CB8AC3E}">
        <p14:creationId xmlns:p14="http://schemas.microsoft.com/office/powerpoint/2010/main" val="2920681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18</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7" name="Rectangle 6">
            <a:extLst>
              <a:ext uri="{FF2B5EF4-FFF2-40B4-BE49-F238E27FC236}">
                <a16:creationId xmlns:a16="http://schemas.microsoft.com/office/drawing/2014/main" id="{06DCE6C6-5DFE-D54E-99F5-0DDD55844F97}"/>
              </a:ext>
            </a:extLst>
          </p:cNvPr>
          <p:cNvSpPr/>
          <p:nvPr/>
        </p:nvSpPr>
        <p:spPr>
          <a:xfrm>
            <a:off x="0" y="28147"/>
            <a:ext cx="8444211" cy="338554"/>
          </a:xfrm>
          <a:prstGeom prst="rect">
            <a:avLst/>
          </a:prstGeom>
        </p:spPr>
        <p:txBody>
          <a:bodyPr wrap="square">
            <a:spAutoFit/>
          </a:bodyPr>
          <a:lstStyle/>
          <a:p>
            <a:r>
              <a:rPr lang="en-US" sz="800" dirty="0">
                <a:solidFill>
                  <a:srgbClr val="222222"/>
                </a:solidFill>
                <a:latin typeface="PT Serif" panose="020A0603040505020204" pitchFamily="18" charset="77"/>
              </a:rPr>
              <a:t>Dishop, C. R., &amp; DeShon, R. P. (2020). What is the critical mass of help? A potential resolution to a paradox on citizenship and organizational performance. </a:t>
            </a:r>
            <a:r>
              <a:rPr lang="en-US" sz="800" i="1" dirty="0">
                <a:solidFill>
                  <a:srgbClr val="222222"/>
                </a:solidFill>
                <a:latin typeface="PT Serif" panose="020A0603040505020204" pitchFamily="18" charset="77"/>
              </a:rPr>
              <a:t>Computational and Mathematical Organization Theory</a:t>
            </a:r>
            <a:r>
              <a:rPr lang="en-US" sz="800" dirty="0">
                <a:solidFill>
                  <a:srgbClr val="222222"/>
                </a:solidFill>
                <a:latin typeface="PT Serif" panose="020A0603040505020204" pitchFamily="18" charset="77"/>
              </a:rPr>
              <a:t>, 1-15.</a:t>
            </a:r>
            <a:endParaRPr lang="en-US" sz="800" dirty="0">
              <a:latin typeface="PT Serif" panose="020A0603040505020204" pitchFamily="18" charset="77"/>
            </a:endParaRPr>
          </a:p>
        </p:txBody>
      </p:sp>
      <p:sp>
        <p:nvSpPr>
          <p:cNvPr id="9" name="TextBox 8">
            <a:extLst>
              <a:ext uri="{FF2B5EF4-FFF2-40B4-BE49-F238E27FC236}">
                <a16:creationId xmlns:a16="http://schemas.microsoft.com/office/drawing/2014/main" id="{429BEC6E-D0FE-8D49-8075-73970D89A1CD}"/>
              </a:ext>
            </a:extLst>
          </p:cNvPr>
          <p:cNvSpPr txBox="1"/>
          <p:nvPr/>
        </p:nvSpPr>
        <p:spPr>
          <a:xfrm>
            <a:off x="339019" y="3380220"/>
            <a:ext cx="8697109" cy="584775"/>
          </a:xfrm>
          <a:prstGeom prst="rect">
            <a:avLst/>
          </a:prstGeom>
          <a:noFill/>
        </p:spPr>
        <p:txBody>
          <a:bodyPr wrap="square" rtlCol="0">
            <a:spAutoFit/>
          </a:bodyPr>
          <a:lstStyle/>
          <a:p>
            <a:r>
              <a:rPr lang="en-US" sz="1600" dirty="0">
                <a:latin typeface="PT Serif" panose="020A0603040505020204" pitchFamily="18" charset="77"/>
              </a:rPr>
              <a:t>“…do not make a dent in the overall performance of the organization…Any single occurrence is usually modest or trivial” (Organ, 1988, p. 8).</a:t>
            </a:r>
          </a:p>
        </p:txBody>
      </p:sp>
      <p:sp>
        <p:nvSpPr>
          <p:cNvPr id="10" name="TextBox 9">
            <a:extLst>
              <a:ext uri="{FF2B5EF4-FFF2-40B4-BE49-F238E27FC236}">
                <a16:creationId xmlns:a16="http://schemas.microsoft.com/office/drawing/2014/main" id="{7222B85C-D757-6B4B-9E15-5C22BDE35875}"/>
              </a:ext>
            </a:extLst>
          </p:cNvPr>
          <p:cNvSpPr txBox="1"/>
          <p:nvPr/>
        </p:nvSpPr>
        <p:spPr>
          <a:xfrm>
            <a:off x="339019" y="4554691"/>
            <a:ext cx="6992620" cy="338554"/>
          </a:xfrm>
          <a:prstGeom prst="rect">
            <a:avLst/>
          </a:prstGeom>
          <a:noFill/>
        </p:spPr>
        <p:txBody>
          <a:bodyPr wrap="none" rtlCol="0">
            <a:spAutoFit/>
          </a:bodyPr>
          <a:lstStyle/>
          <a:p>
            <a:r>
              <a:rPr lang="en-US" sz="1600" dirty="0">
                <a:latin typeface="PT Serif" panose="020A0603040505020204" pitchFamily="18" charset="77"/>
              </a:rPr>
              <a:t>“…if performed by a sufficient number of individuals” (Organ, 2018, p. 10).</a:t>
            </a:r>
          </a:p>
        </p:txBody>
      </p:sp>
      <p:sp>
        <p:nvSpPr>
          <p:cNvPr id="12" name="TextBox 11">
            <a:extLst>
              <a:ext uri="{FF2B5EF4-FFF2-40B4-BE49-F238E27FC236}">
                <a16:creationId xmlns:a16="http://schemas.microsoft.com/office/drawing/2014/main" id="{1EB1A8A9-DC6B-7041-A724-735CAB6E957F}"/>
              </a:ext>
            </a:extLst>
          </p:cNvPr>
          <p:cNvSpPr txBox="1"/>
          <p:nvPr/>
        </p:nvSpPr>
        <p:spPr>
          <a:xfrm>
            <a:off x="95176" y="2878439"/>
            <a:ext cx="6159996"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Single acts of cooperation</a:t>
            </a:r>
          </a:p>
        </p:txBody>
      </p:sp>
      <p:sp>
        <p:nvSpPr>
          <p:cNvPr id="13" name="TextBox 12">
            <a:extLst>
              <a:ext uri="{FF2B5EF4-FFF2-40B4-BE49-F238E27FC236}">
                <a16:creationId xmlns:a16="http://schemas.microsoft.com/office/drawing/2014/main" id="{E4E07356-CF1D-F54A-BF42-194E31BA4EBF}"/>
              </a:ext>
            </a:extLst>
          </p:cNvPr>
          <p:cNvSpPr txBox="1"/>
          <p:nvPr/>
        </p:nvSpPr>
        <p:spPr>
          <a:xfrm>
            <a:off x="63713" y="3998233"/>
            <a:ext cx="8697110"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Cooperation improves collective performance only</a:t>
            </a:r>
          </a:p>
        </p:txBody>
      </p:sp>
    </p:spTree>
    <p:extLst>
      <p:ext uri="{BB962C8B-B14F-4D97-AF65-F5344CB8AC3E}">
        <p14:creationId xmlns:p14="http://schemas.microsoft.com/office/powerpoint/2010/main" val="2969807380"/>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20" name="Rectangle 19">
            <a:extLst>
              <a:ext uri="{FF2B5EF4-FFF2-40B4-BE49-F238E27FC236}">
                <a16:creationId xmlns:a16="http://schemas.microsoft.com/office/drawing/2014/main" id="{80B5527E-D168-714C-8A83-292E678B1D1D}"/>
              </a:ext>
            </a:extLst>
          </p:cNvPr>
          <p:cNvSpPr/>
          <p:nvPr/>
        </p:nvSpPr>
        <p:spPr>
          <a:xfrm>
            <a:off x="1155940" y="1377521"/>
            <a:ext cx="2562045"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Few</a:t>
            </a:r>
          </a:p>
        </p:txBody>
      </p:sp>
      <p:cxnSp>
        <p:nvCxnSpPr>
          <p:cNvPr id="22" name="Straight Connector 21">
            <a:extLst>
              <a:ext uri="{FF2B5EF4-FFF2-40B4-BE49-F238E27FC236}">
                <a16:creationId xmlns:a16="http://schemas.microsoft.com/office/drawing/2014/main" id="{29783EBB-5B29-9A4B-9842-8E23690D8959}"/>
              </a:ext>
            </a:extLst>
          </p:cNvPr>
          <p:cNvCxnSpPr>
            <a:cxnSpLocks/>
          </p:cNvCxnSpPr>
          <p:nvPr/>
        </p:nvCxnSpPr>
        <p:spPr>
          <a:xfrm flipH="1">
            <a:off x="1107165" y="4502904"/>
            <a:ext cx="2562045"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A57BA6E-019D-D845-898D-95D449F6A5CE}"/>
              </a:ext>
            </a:extLst>
          </p:cNvPr>
          <p:cNvSpPr txBox="1"/>
          <p:nvPr/>
        </p:nvSpPr>
        <p:spPr>
          <a:xfrm>
            <a:off x="2388187" y="4788059"/>
            <a:ext cx="2754280" cy="307777"/>
          </a:xfrm>
          <a:prstGeom prst="rect">
            <a:avLst/>
          </a:prstGeom>
          <a:noFill/>
        </p:spPr>
        <p:txBody>
          <a:bodyPr wrap="none" rtlCol="0">
            <a:spAutoFit/>
          </a:bodyPr>
          <a:lstStyle/>
          <a:p>
            <a:r>
              <a:rPr lang="en-US" dirty="0">
                <a:latin typeface="PT Serif" panose="020A0603040505020204" pitchFamily="18" charset="77"/>
              </a:rPr>
              <a:t>Number of Periods (Time Spent)</a:t>
            </a:r>
          </a:p>
        </p:txBody>
      </p:sp>
      <p:sp>
        <p:nvSpPr>
          <p:cNvPr id="26" name="TextBox 25">
            <a:extLst>
              <a:ext uri="{FF2B5EF4-FFF2-40B4-BE49-F238E27FC236}">
                <a16:creationId xmlns:a16="http://schemas.microsoft.com/office/drawing/2014/main" id="{12B918AE-22B9-734B-8155-7C76AAC339E6}"/>
              </a:ext>
            </a:extLst>
          </p:cNvPr>
          <p:cNvSpPr txBox="1"/>
          <p:nvPr/>
        </p:nvSpPr>
        <p:spPr>
          <a:xfrm>
            <a:off x="1091377" y="4537184"/>
            <a:ext cx="284052" cy="307777"/>
          </a:xfrm>
          <a:prstGeom prst="rect">
            <a:avLst/>
          </a:prstGeom>
          <a:noFill/>
        </p:spPr>
        <p:txBody>
          <a:bodyPr wrap="none" rtlCol="0">
            <a:spAutoFit/>
          </a:bodyPr>
          <a:lstStyle/>
          <a:p>
            <a:r>
              <a:rPr lang="en-US" dirty="0"/>
              <a:t>0</a:t>
            </a:r>
          </a:p>
        </p:txBody>
      </p:sp>
      <p:sp>
        <p:nvSpPr>
          <p:cNvPr id="29" name="TextBox 28">
            <a:extLst>
              <a:ext uri="{FF2B5EF4-FFF2-40B4-BE49-F238E27FC236}">
                <a16:creationId xmlns:a16="http://schemas.microsoft.com/office/drawing/2014/main" id="{58525D1D-C689-FC42-A70F-FA564E36BCFE}"/>
              </a:ext>
            </a:extLst>
          </p:cNvPr>
          <p:cNvSpPr txBox="1"/>
          <p:nvPr/>
        </p:nvSpPr>
        <p:spPr>
          <a:xfrm>
            <a:off x="3386106" y="4537184"/>
            <a:ext cx="383438" cy="307777"/>
          </a:xfrm>
          <a:prstGeom prst="rect">
            <a:avLst/>
          </a:prstGeom>
          <a:noFill/>
        </p:spPr>
        <p:txBody>
          <a:bodyPr wrap="none" rtlCol="0">
            <a:spAutoFit/>
          </a:bodyPr>
          <a:lstStyle/>
          <a:p>
            <a:r>
              <a:rPr lang="en-US" dirty="0"/>
              <a:t>20</a:t>
            </a:r>
          </a:p>
        </p:txBody>
      </p:sp>
      <p:sp>
        <p:nvSpPr>
          <p:cNvPr id="31" name="Rectangle 30">
            <a:extLst>
              <a:ext uri="{FF2B5EF4-FFF2-40B4-BE49-F238E27FC236}">
                <a16:creationId xmlns:a16="http://schemas.microsoft.com/office/drawing/2014/main" id="{22ACAB3D-2D5C-514B-BC8E-D6D151F64B47}"/>
              </a:ext>
            </a:extLst>
          </p:cNvPr>
          <p:cNvSpPr/>
          <p:nvPr/>
        </p:nvSpPr>
        <p:spPr>
          <a:xfrm>
            <a:off x="6720079" y="2305558"/>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Accumulate</a:t>
            </a:r>
          </a:p>
        </p:txBody>
      </p:sp>
    </p:spTree>
    <p:extLst>
      <p:ext uri="{BB962C8B-B14F-4D97-AF65-F5344CB8AC3E}">
        <p14:creationId xmlns:p14="http://schemas.microsoft.com/office/powerpoint/2010/main" val="2699479802"/>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20" name="Rectangle 19">
            <a:extLst>
              <a:ext uri="{FF2B5EF4-FFF2-40B4-BE49-F238E27FC236}">
                <a16:creationId xmlns:a16="http://schemas.microsoft.com/office/drawing/2014/main" id="{80B5527E-D168-714C-8A83-292E678B1D1D}"/>
              </a:ext>
            </a:extLst>
          </p:cNvPr>
          <p:cNvSpPr/>
          <p:nvPr/>
        </p:nvSpPr>
        <p:spPr>
          <a:xfrm>
            <a:off x="1155940" y="1377521"/>
            <a:ext cx="2562045"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Few</a:t>
            </a:r>
          </a:p>
        </p:txBody>
      </p:sp>
      <p:cxnSp>
        <p:nvCxnSpPr>
          <p:cNvPr id="22" name="Straight Connector 21">
            <a:extLst>
              <a:ext uri="{FF2B5EF4-FFF2-40B4-BE49-F238E27FC236}">
                <a16:creationId xmlns:a16="http://schemas.microsoft.com/office/drawing/2014/main" id="{29783EBB-5B29-9A4B-9842-8E23690D8959}"/>
              </a:ext>
            </a:extLst>
          </p:cNvPr>
          <p:cNvCxnSpPr>
            <a:cxnSpLocks/>
          </p:cNvCxnSpPr>
          <p:nvPr/>
        </p:nvCxnSpPr>
        <p:spPr>
          <a:xfrm flipH="1">
            <a:off x="1107165" y="4502904"/>
            <a:ext cx="2562045"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A57BA6E-019D-D845-898D-95D449F6A5CE}"/>
              </a:ext>
            </a:extLst>
          </p:cNvPr>
          <p:cNvSpPr txBox="1"/>
          <p:nvPr/>
        </p:nvSpPr>
        <p:spPr>
          <a:xfrm>
            <a:off x="2388187" y="4788059"/>
            <a:ext cx="2754280" cy="307777"/>
          </a:xfrm>
          <a:prstGeom prst="rect">
            <a:avLst/>
          </a:prstGeom>
          <a:noFill/>
        </p:spPr>
        <p:txBody>
          <a:bodyPr wrap="none" rtlCol="0">
            <a:spAutoFit/>
          </a:bodyPr>
          <a:lstStyle/>
          <a:p>
            <a:r>
              <a:rPr lang="en-US" dirty="0">
                <a:latin typeface="PT Serif" panose="020A0603040505020204" pitchFamily="18" charset="77"/>
              </a:rPr>
              <a:t>Number of Periods (Time Spent)</a:t>
            </a:r>
          </a:p>
        </p:txBody>
      </p:sp>
      <p:sp>
        <p:nvSpPr>
          <p:cNvPr id="25" name="TextBox 24">
            <a:extLst>
              <a:ext uri="{FF2B5EF4-FFF2-40B4-BE49-F238E27FC236}">
                <a16:creationId xmlns:a16="http://schemas.microsoft.com/office/drawing/2014/main" id="{C6E571F3-AB61-414A-BA01-D51BBCCE1BEC}"/>
              </a:ext>
            </a:extLst>
          </p:cNvPr>
          <p:cNvSpPr txBox="1"/>
          <p:nvPr/>
        </p:nvSpPr>
        <p:spPr>
          <a:xfrm rot="16200000">
            <a:off x="-682186" y="3116080"/>
            <a:ext cx="2335896" cy="307777"/>
          </a:xfrm>
          <a:prstGeom prst="rect">
            <a:avLst/>
          </a:prstGeom>
          <a:noFill/>
        </p:spPr>
        <p:txBody>
          <a:bodyPr wrap="none" rtlCol="0">
            <a:spAutoFit/>
          </a:bodyPr>
          <a:lstStyle/>
          <a:p>
            <a:r>
              <a:rPr lang="en-US" dirty="0">
                <a:latin typeface="PT Serif" panose="020A0603040505020204" pitchFamily="18" charset="77"/>
              </a:rPr>
              <a:t>Probability of Stable Ranks</a:t>
            </a:r>
          </a:p>
        </p:txBody>
      </p:sp>
      <p:sp>
        <p:nvSpPr>
          <p:cNvPr id="26" name="TextBox 25">
            <a:extLst>
              <a:ext uri="{FF2B5EF4-FFF2-40B4-BE49-F238E27FC236}">
                <a16:creationId xmlns:a16="http://schemas.microsoft.com/office/drawing/2014/main" id="{12B918AE-22B9-734B-8155-7C76AAC339E6}"/>
              </a:ext>
            </a:extLst>
          </p:cNvPr>
          <p:cNvSpPr txBox="1"/>
          <p:nvPr/>
        </p:nvSpPr>
        <p:spPr>
          <a:xfrm>
            <a:off x="1091377" y="4537184"/>
            <a:ext cx="284052" cy="307777"/>
          </a:xfrm>
          <a:prstGeom prst="rect">
            <a:avLst/>
          </a:prstGeom>
          <a:noFill/>
        </p:spPr>
        <p:txBody>
          <a:bodyPr wrap="none" rtlCol="0">
            <a:spAutoFit/>
          </a:bodyPr>
          <a:lstStyle/>
          <a:p>
            <a:r>
              <a:rPr lang="en-US" dirty="0"/>
              <a:t>0</a:t>
            </a:r>
          </a:p>
        </p:txBody>
      </p:sp>
      <p:sp>
        <p:nvSpPr>
          <p:cNvPr id="29" name="TextBox 28">
            <a:extLst>
              <a:ext uri="{FF2B5EF4-FFF2-40B4-BE49-F238E27FC236}">
                <a16:creationId xmlns:a16="http://schemas.microsoft.com/office/drawing/2014/main" id="{58525D1D-C689-FC42-A70F-FA564E36BCFE}"/>
              </a:ext>
            </a:extLst>
          </p:cNvPr>
          <p:cNvSpPr txBox="1"/>
          <p:nvPr/>
        </p:nvSpPr>
        <p:spPr>
          <a:xfrm>
            <a:off x="3386106" y="4537184"/>
            <a:ext cx="383438" cy="307777"/>
          </a:xfrm>
          <a:prstGeom prst="rect">
            <a:avLst/>
          </a:prstGeom>
          <a:noFill/>
        </p:spPr>
        <p:txBody>
          <a:bodyPr wrap="none" rtlCol="0">
            <a:spAutoFit/>
          </a:bodyPr>
          <a:lstStyle/>
          <a:p>
            <a:r>
              <a:rPr lang="en-US" dirty="0"/>
              <a:t>20</a:t>
            </a:r>
          </a:p>
        </p:txBody>
      </p:sp>
      <p:sp>
        <p:nvSpPr>
          <p:cNvPr id="31" name="Rectangle 30">
            <a:extLst>
              <a:ext uri="{FF2B5EF4-FFF2-40B4-BE49-F238E27FC236}">
                <a16:creationId xmlns:a16="http://schemas.microsoft.com/office/drawing/2014/main" id="{22ACAB3D-2D5C-514B-BC8E-D6D151F64B47}"/>
              </a:ext>
            </a:extLst>
          </p:cNvPr>
          <p:cNvSpPr/>
          <p:nvPr/>
        </p:nvSpPr>
        <p:spPr>
          <a:xfrm>
            <a:off x="6720079" y="2305558"/>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Accumulate</a:t>
            </a:r>
          </a:p>
        </p:txBody>
      </p:sp>
      <p:cxnSp>
        <p:nvCxnSpPr>
          <p:cNvPr id="33" name="Straight Connector 32">
            <a:extLst>
              <a:ext uri="{FF2B5EF4-FFF2-40B4-BE49-F238E27FC236}">
                <a16:creationId xmlns:a16="http://schemas.microsoft.com/office/drawing/2014/main" id="{FDFE2845-F9E5-EC4A-8E3D-E0D96C0A987D}"/>
              </a:ext>
            </a:extLst>
          </p:cNvPr>
          <p:cNvCxnSpPr>
            <a:cxnSpLocks/>
            <a:stCxn id="20" idx="1"/>
          </p:cNvCxnSpPr>
          <p:nvPr/>
        </p:nvCxnSpPr>
        <p:spPr>
          <a:xfrm>
            <a:off x="1155940" y="1564342"/>
            <a:ext cx="0" cy="1454903"/>
          </a:xfrm>
          <a:prstGeom prst="line">
            <a:avLst/>
          </a:prstGeom>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8AF54969-4950-9A49-B5DA-DC3988D25861}"/>
              </a:ext>
            </a:extLst>
          </p:cNvPr>
          <p:cNvSpPr txBox="1"/>
          <p:nvPr/>
        </p:nvSpPr>
        <p:spPr>
          <a:xfrm>
            <a:off x="697237" y="2774023"/>
            <a:ext cx="433132" cy="307777"/>
          </a:xfrm>
          <a:prstGeom prst="rect">
            <a:avLst/>
          </a:prstGeom>
          <a:noFill/>
        </p:spPr>
        <p:txBody>
          <a:bodyPr wrap="none" rtlCol="0">
            <a:spAutoFit/>
          </a:bodyPr>
          <a:lstStyle/>
          <a:p>
            <a:r>
              <a:rPr lang="en-US" dirty="0">
                <a:solidFill>
                  <a:schemeClr val="bg1">
                    <a:lumMod val="50000"/>
                  </a:schemeClr>
                </a:solidFill>
              </a:rPr>
              <a:t>0.0</a:t>
            </a:r>
          </a:p>
        </p:txBody>
      </p:sp>
      <p:sp>
        <p:nvSpPr>
          <p:cNvPr id="38" name="TextBox 37">
            <a:extLst>
              <a:ext uri="{FF2B5EF4-FFF2-40B4-BE49-F238E27FC236}">
                <a16:creationId xmlns:a16="http://schemas.microsoft.com/office/drawing/2014/main" id="{CBD7684B-C653-7C44-99BC-16BF21E7F692}"/>
              </a:ext>
            </a:extLst>
          </p:cNvPr>
          <p:cNvSpPr txBox="1"/>
          <p:nvPr/>
        </p:nvSpPr>
        <p:spPr>
          <a:xfrm>
            <a:off x="697237" y="1751162"/>
            <a:ext cx="433132" cy="307777"/>
          </a:xfrm>
          <a:prstGeom prst="rect">
            <a:avLst/>
          </a:prstGeom>
          <a:noFill/>
        </p:spPr>
        <p:txBody>
          <a:bodyPr wrap="none" rtlCol="0">
            <a:spAutoFit/>
          </a:bodyPr>
          <a:lstStyle/>
          <a:p>
            <a:r>
              <a:rPr lang="en-US" dirty="0">
                <a:solidFill>
                  <a:schemeClr val="bg1">
                    <a:lumMod val="50000"/>
                  </a:schemeClr>
                </a:solidFill>
              </a:rPr>
              <a:t>0.3</a:t>
            </a:r>
          </a:p>
        </p:txBody>
      </p:sp>
    </p:spTree>
    <p:extLst>
      <p:ext uri="{BB962C8B-B14F-4D97-AF65-F5344CB8AC3E}">
        <p14:creationId xmlns:p14="http://schemas.microsoft.com/office/powerpoint/2010/main" val="1872397736"/>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20" name="Rectangle 19">
            <a:extLst>
              <a:ext uri="{FF2B5EF4-FFF2-40B4-BE49-F238E27FC236}">
                <a16:creationId xmlns:a16="http://schemas.microsoft.com/office/drawing/2014/main" id="{80B5527E-D168-714C-8A83-292E678B1D1D}"/>
              </a:ext>
            </a:extLst>
          </p:cNvPr>
          <p:cNvSpPr/>
          <p:nvPr/>
        </p:nvSpPr>
        <p:spPr>
          <a:xfrm>
            <a:off x="1155940" y="1377521"/>
            <a:ext cx="2562045"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Few</a:t>
            </a:r>
          </a:p>
        </p:txBody>
      </p:sp>
      <p:cxnSp>
        <p:nvCxnSpPr>
          <p:cNvPr id="22" name="Straight Connector 21">
            <a:extLst>
              <a:ext uri="{FF2B5EF4-FFF2-40B4-BE49-F238E27FC236}">
                <a16:creationId xmlns:a16="http://schemas.microsoft.com/office/drawing/2014/main" id="{29783EBB-5B29-9A4B-9842-8E23690D8959}"/>
              </a:ext>
            </a:extLst>
          </p:cNvPr>
          <p:cNvCxnSpPr>
            <a:cxnSpLocks/>
          </p:cNvCxnSpPr>
          <p:nvPr/>
        </p:nvCxnSpPr>
        <p:spPr>
          <a:xfrm flipH="1">
            <a:off x="1107165" y="4502904"/>
            <a:ext cx="2562045"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A57BA6E-019D-D845-898D-95D449F6A5CE}"/>
              </a:ext>
            </a:extLst>
          </p:cNvPr>
          <p:cNvSpPr txBox="1"/>
          <p:nvPr/>
        </p:nvSpPr>
        <p:spPr>
          <a:xfrm>
            <a:off x="2388187" y="4788059"/>
            <a:ext cx="2754280" cy="307777"/>
          </a:xfrm>
          <a:prstGeom prst="rect">
            <a:avLst/>
          </a:prstGeom>
          <a:noFill/>
        </p:spPr>
        <p:txBody>
          <a:bodyPr wrap="none" rtlCol="0">
            <a:spAutoFit/>
          </a:bodyPr>
          <a:lstStyle/>
          <a:p>
            <a:r>
              <a:rPr lang="en-US" dirty="0">
                <a:latin typeface="PT Serif" panose="020A0603040505020204" pitchFamily="18" charset="77"/>
              </a:rPr>
              <a:t>Number of Periods (Time Spent)</a:t>
            </a:r>
          </a:p>
        </p:txBody>
      </p:sp>
      <p:sp>
        <p:nvSpPr>
          <p:cNvPr id="25" name="TextBox 24">
            <a:extLst>
              <a:ext uri="{FF2B5EF4-FFF2-40B4-BE49-F238E27FC236}">
                <a16:creationId xmlns:a16="http://schemas.microsoft.com/office/drawing/2014/main" id="{C6E571F3-AB61-414A-BA01-D51BBCCE1BEC}"/>
              </a:ext>
            </a:extLst>
          </p:cNvPr>
          <p:cNvSpPr txBox="1"/>
          <p:nvPr/>
        </p:nvSpPr>
        <p:spPr>
          <a:xfrm rot="16200000">
            <a:off x="-682186" y="3116080"/>
            <a:ext cx="2335896" cy="307777"/>
          </a:xfrm>
          <a:prstGeom prst="rect">
            <a:avLst/>
          </a:prstGeom>
          <a:noFill/>
        </p:spPr>
        <p:txBody>
          <a:bodyPr wrap="none" rtlCol="0">
            <a:spAutoFit/>
          </a:bodyPr>
          <a:lstStyle/>
          <a:p>
            <a:r>
              <a:rPr lang="en-US" dirty="0">
                <a:latin typeface="PT Serif" panose="020A0603040505020204" pitchFamily="18" charset="77"/>
              </a:rPr>
              <a:t>Probability of Stable Ranks</a:t>
            </a:r>
          </a:p>
        </p:txBody>
      </p:sp>
      <p:sp>
        <p:nvSpPr>
          <p:cNvPr id="26" name="TextBox 25">
            <a:extLst>
              <a:ext uri="{FF2B5EF4-FFF2-40B4-BE49-F238E27FC236}">
                <a16:creationId xmlns:a16="http://schemas.microsoft.com/office/drawing/2014/main" id="{12B918AE-22B9-734B-8155-7C76AAC339E6}"/>
              </a:ext>
            </a:extLst>
          </p:cNvPr>
          <p:cNvSpPr txBox="1"/>
          <p:nvPr/>
        </p:nvSpPr>
        <p:spPr>
          <a:xfrm>
            <a:off x="1091377" y="4537184"/>
            <a:ext cx="284052" cy="307777"/>
          </a:xfrm>
          <a:prstGeom prst="rect">
            <a:avLst/>
          </a:prstGeom>
          <a:noFill/>
        </p:spPr>
        <p:txBody>
          <a:bodyPr wrap="none" rtlCol="0">
            <a:spAutoFit/>
          </a:bodyPr>
          <a:lstStyle/>
          <a:p>
            <a:r>
              <a:rPr lang="en-US" dirty="0"/>
              <a:t>0</a:t>
            </a:r>
          </a:p>
        </p:txBody>
      </p:sp>
      <p:sp>
        <p:nvSpPr>
          <p:cNvPr id="29" name="TextBox 28">
            <a:extLst>
              <a:ext uri="{FF2B5EF4-FFF2-40B4-BE49-F238E27FC236}">
                <a16:creationId xmlns:a16="http://schemas.microsoft.com/office/drawing/2014/main" id="{58525D1D-C689-FC42-A70F-FA564E36BCFE}"/>
              </a:ext>
            </a:extLst>
          </p:cNvPr>
          <p:cNvSpPr txBox="1"/>
          <p:nvPr/>
        </p:nvSpPr>
        <p:spPr>
          <a:xfrm>
            <a:off x="3386106" y="4537184"/>
            <a:ext cx="383438" cy="307777"/>
          </a:xfrm>
          <a:prstGeom prst="rect">
            <a:avLst/>
          </a:prstGeom>
          <a:noFill/>
        </p:spPr>
        <p:txBody>
          <a:bodyPr wrap="none" rtlCol="0">
            <a:spAutoFit/>
          </a:bodyPr>
          <a:lstStyle/>
          <a:p>
            <a:r>
              <a:rPr lang="en-US" dirty="0"/>
              <a:t>20</a:t>
            </a:r>
          </a:p>
        </p:txBody>
      </p:sp>
      <p:sp>
        <p:nvSpPr>
          <p:cNvPr id="31" name="Rectangle 30">
            <a:extLst>
              <a:ext uri="{FF2B5EF4-FFF2-40B4-BE49-F238E27FC236}">
                <a16:creationId xmlns:a16="http://schemas.microsoft.com/office/drawing/2014/main" id="{22ACAB3D-2D5C-514B-BC8E-D6D151F64B47}"/>
              </a:ext>
            </a:extLst>
          </p:cNvPr>
          <p:cNvSpPr/>
          <p:nvPr/>
        </p:nvSpPr>
        <p:spPr>
          <a:xfrm>
            <a:off x="6720079" y="2305558"/>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Accumulate</a:t>
            </a:r>
          </a:p>
        </p:txBody>
      </p:sp>
      <p:cxnSp>
        <p:nvCxnSpPr>
          <p:cNvPr id="33" name="Straight Connector 32">
            <a:extLst>
              <a:ext uri="{FF2B5EF4-FFF2-40B4-BE49-F238E27FC236}">
                <a16:creationId xmlns:a16="http://schemas.microsoft.com/office/drawing/2014/main" id="{FDFE2845-F9E5-EC4A-8E3D-E0D96C0A987D}"/>
              </a:ext>
            </a:extLst>
          </p:cNvPr>
          <p:cNvCxnSpPr>
            <a:cxnSpLocks/>
            <a:stCxn id="20" idx="1"/>
          </p:cNvCxnSpPr>
          <p:nvPr/>
        </p:nvCxnSpPr>
        <p:spPr>
          <a:xfrm>
            <a:off x="1155940" y="1564342"/>
            <a:ext cx="0" cy="1454903"/>
          </a:xfrm>
          <a:prstGeom prst="line">
            <a:avLst/>
          </a:prstGeom>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8AF54969-4950-9A49-B5DA-DC3988D25861}"/>
              </a:ext>
            </a:extLst>
          </p:cNvPr>
          <p:cNvSpPr txBox="1"/>
          <p:nvPr/>
        </p:nvSpPr>
        <p:spPr>
          <a:xfrm>
            <a:off x="697237" y="2774023"/>
            <a:ext cx="433132" cy="307777"/>
          </a:xfrm>
          <a:prstGeom prst="rect">
            <a:avLst/>
          </a:prstGeom>
          <a:noFill/>
        </p:spPr>
        <p:txBody>
          <a:bodyPr wrap="none" rtlCol="0">
            <a:spAutoFit/>
          </a:bodyPr>
          <a:lstStyle/>
          <a:p>
            <a:r>
              <a:rPr lang="en-US" dirty="0">
                <a:solidFill>
                  <a:schemeClr val="bg1">
                    <a:lumMod val="50000"/>
                  </a:schemeClr>
                </a:solidFill>
              </a:rPr>
              <a:t>0.0</a:t>
            </a:r>
          </a:p>
        </p:txBody>
      </p:sp>
      <p:sp>
        <p:nvSpPr>
          <p:cNvPr id="38" name="TextBox 37">
            <a:extLst>
              <a:ext uri="{FF2B5EF4-FFF2-40B4-BE49-F238E27FC236}">
                <a16:creationId xmlns:a16="http://schemas.microsoft.com/office/drawing/2014/main" id="{CBD7684B-C653-7C44-99BC-16BF21E7F692}"/>
              </a:ext>
            </a:extLst>
          </p:cNvPr>
          <p:cNvSpPr txBox="1"/>
          <p:nvPr/>
        </p:nvSpPr>
        <p:spPr>
          <a:xfrm>
            <a:off x="697237" y="1751162"/>
            <a:ext cx="433132" cy="307777"/>
          </a:xfrm>
          <a:prstGeom prst="rect">
            <a:avLst/>
          </a:prstGeom>
          <a:noFill/>
        </p:spPr>
        <p:txBody>
          <a:bodyPr wrap="none" rtlCol="0">
            <a:spAutoFit/>
          </a:bodyPr>
          <a:lstStyle/>
          <a:p>
            <a:r>
              <a:rPr lang="en-US" dirty="0">
                <a:solidFill>
                  <a:schemeClr val="bg1">
                    <a:lumMod val="50000"/>
                  </a:schemeClr>
                </a:solidFill>
              </a:rPr>
              <a:t>0.3</a:t>
            </a:r>
          </a:p>
        </p:txBody>
      </p:sp>
      <p:sp>
        <p:nvSpPr>
          <p:cNvPr id="39" name="Rectangle 38">
            <a:extLst>
              <a:ext uri="{FF2B5EF4-FFF2-40B4-BE49-F238E27FC236}">
                <a16:creationId xmlns:a16="http://schemas.microsoft.com/office/drawing/2014/main" id="{D0C32A39-8A9D-294C-B57C-91081C4BF1AC}"/>
              </a:ext>
            </a:extLst>
          </p:cNvPr>
          <p:cNvSpPr/>
          <p:nvPr/>
        </p:nvSpPr>
        <p:spPr>
          <a:xfrm>
            <a:off x="1233112" y="2864490"/>
            <a:ext cx="90967" cy="13993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05ED2A6-5F43-1444-82EE-2820FF4A0AA0}"/>
              </a:ext>
            </a:extLst>
          </p:cNvPr>
          <p:cNvSpPr/>
          <p:nvPr/>
        </p:nvSpPr>
        <p:spPr>
          <a:xfrm>
            <a:off x="1375101" y="2841640"/>
            <a:ext cx="90967" cy="16278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EBB6F30B-220F-124A-951C-5A5C8C440A98}"/>
              </a:ext>
            </a:extLst>
          </p:cNvPr>
          <p:cNvSpPr/>
          <p:nvPr/>
        </p:nvSpPr>
        <p:spPr>
          <a:xfrm>
            <a:off x="1517090" y="2774024"/>
            <a:ext cx="90967" cy="23039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395B1A26-9FB6-CE4F-9575-A87AD9F237B9}"/>
              </a:ext>
            </a:extLst>
          </p:cNvPr>
          <p:cNvSpPr/>
          <p:nvPr/>
        </p:nvSpPr>
        <p:spPr>
          <a:xfrm>
            <a:off x="1659079" y="2724153"/>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0E4B8EA0-EE2B-664D-9C0F-83137A450C04}"/>
              </a:ext>
            </a:extLst>
          </p:cNvPr>
          <p:cNvSpPr/>
          <p:nvPr/>
        </p:nvSpPr>
        <p:spPr>
          <a:xfrm>
            <a:off x="1801068" y="2724153"/>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7B37AED4-D106-744E-A847-E8913F205D6D}"/>
              </a:ext>
            </a:extLst>
          </p:cNvPr>
          <p:cNvSpPr/>
          <p:nvPr/>
        </p:nvSpPr>
        <p:spPr>
          <a:xfrm>
            <a:off x="1943057" y="2724154"/>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65A276D-E9B9-D14B-A1B2-B428C81EDFE1}"/>
              </a:ext>
            </a:extLst>
          </p:cNvPr>
          <p:cNvSpPr/>
          <p:nvPr/>
        </p:nvSpPr>
        <p:spPr>
          <a:xfrm>
            <a:off x="2085046" y="2676528"/>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04AEEEC5-E54A-EF4E-BD1A-C427D0F03318}"/>
              </a:ext>
            </a:extLst>
          </p:cNvPr>
          <p:cNvSpPr/>
          <p:nvPr/>
        </p:nvSpPr>
        <p:spPr>
          <a:xfrm>
            <a:off x="2227035" y="2676528"/>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BE6E6FB-DDA3-E241-88FD-3AB4B8E02BF0}"/>
              </a:ext>
            </a:extLst>
          </p:cNvPr>
          <p:cNvSpPr/>
          <p:nvPr/>
        </p:nvSpPr>
        <p:spPr>
          <a:xfrm>
            <a:off x="2363256"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0231D0A0-017E-934E-A515-E84CB353C393}"/>
              </a:ext>
            </a:extLst>
          </p:cNvPr>
          <p:cNvSpPr/>
          <p:nvPr/>
        </p:nvSpPr>
        <p:spPr>
          <a:xfrm>
            <a:off x="2499477"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a:extLst>
              <a:ext uri="{FF2B5EF4-FFF2-40B4-BE49-F238E27FC236}">
                <a16:creationId xmlns:a16="http://schemas.microsoft.com/office/drawing/2014/main" id="{17D18479-A92F-B743-A253-F67D190B4BDF}"/>
              </a:ext>
            </a:extLst>
          </p:cNvPr>
          <p:cNvSpPr/>
          <p:nvPr/>
        </p:nvSpPr>
        <p:spPr>
          <a:xfrm>
            <a:off x="2635698"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B91A3E83-FABA-7948-BF09-3DB703236624}"/>
              </a:ext>
            </a:extLst>
          </p:cNvPr>
          <p:cNvSpPr/>
          <p:nvPr/>
        </p:nvSpPr>
        <p:spPr>
          <a:xfrm>
            <a:off x="2771919" y="2593981"/>
            <a:ext cx="90967" cy="4104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858215E4-0AF7-DC46-BDEF-799715FEB7AB}"/>
              </a:ext>
            </a:extLst>
          </p:cNvPr>
          <p:cNvSpPr/>
          <p:nvPr/>
        </p:nvSpPr>
        <p:spPr>
          <a:xfrm>
            <a:off x="2909196" y="2571751"/>
            <a:ext cx="90967" cy="43267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47450591-D284-BC4F-845B-BCDD29368A14}"/>
              </a:ext>
            </a:extLst>
          </p:cNvPr>
          <p:cNvSpPr/>
          <p:nvPr/>
        </p:nvSpPr>
        <p:spPr>
          <a:xfrm>
            <a:off x="3045418" y="2571750"/>
            <a:ext cx="90966" cy="43267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C7D585E4-27A4-6A48-BCE3-9EB234C91339}"/>
              </a:ext>
            </a:extLst>
          </p:cNvPr>
          <p:cNvSpPr/>
          <p:nvPr/>
        </p:nvSpPr>
        <p:spPr>
          <a:xfrm>
            <a:off x="3187407" y="2492381"/>
            <a:ext cx="90966" cy="5120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FED00FD3-38F7-BE4B-A02D-C2C02EE3ECE1}"/>
              </a:ext>
            </a:extLst>
          </p:cNvPr>
          <p:cNvSpPr/>
          <p:nvPr/>
        </p:nvSpPr>
        <p:spPr>
          <a:xfrm>
            <a:off x="3328339" y="2276483"/>
            <a:ext cx="99156" cy="72793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16893418"/>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20" name="Rectangle 19">
            <a:extLst>
              <a:ext uri="{FF2B5EF4-FFF2-40B4-BE49-F238E27FC236}">
                <a16:creationId xmlns:a16="http://schemas.microsoft.com/office/drawing/2014/main" id="{80B5527E-D168-714C-8A83-292E678B1D1D}"/>
              </a:ext>
            </a:extLst>
          </p:cNvPr>
          <p:cNvSpPr/>
          <p:nvPr/>
        </p:nvSpPr>
        <p:spPr>
          <a:xfrm>
            <a:off x="1155940" y="1377521"/>
            <a:ext cx="2562045"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Few</a:t>
            </a:r>
          </a:p>
        </p:txBody>
      </p:sp>
      <p:cxnSp>
        <p:nvCxnSpPr>
          <p:cNvPr id="22" name="Straight Connector 21">
            <a:extLst>
              <a:ext uri="{FF2B5EF4-FFF2-40B4-BE49-F238E27FC236}">
                <a16:creationId xmlns:a16="http://schemas.microsoft.com/office/drawing/2014/main" id="{29783EBB-5B29-9A4B-9842-8E23690D8959}"/>
              </a:ext>
            </a:extLst>
          </p:cNvPr>
          <p:cNvCxnSpPr>
            <a:cxnSpLocks/>
          </p:cNvCxnSpPr>
          <p:nvPr/>
        </p:nvCxnSpPr>
        <p:spPr>
          <a:xfrm flipH="1">
            <a:off x="1107165" y="4502904"/>
            <a:ext cx="2562045"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A57BA6E-019D-D845-898D-95D449F6A5CE}"/>
              </a:ext>
            </a:extLst>
          </p:cNvPr>
          <p:cNvSpPr txBox="1"/>
          <p:nvPr/>
        </p:nvSpPr>
        <p:spPr>
          <a:xfrm>
            <a:off x="2388187" y="4788059"/>
            <a:ext cx="2754280" cy="307777"/>
          </a:xfrm>
          <a:prstGeom prst="rect">
            <a:avLst/>
          </a:prstGeom>
          <a:noFill/>
        </p:spPr>
        <p:txBody>
          <a:bodyPr wrap="none" rtlCol="0">
            <a:spAutoFit/>
          </a:bodyPr>
          <a:lstStyle/>
          <a:p>
            <a:r>
              <a:rPr lang="en-US" dirty="0">
                <a:latin typeface="PT Serif" panose="020A0603040505020204" pitchFamily="18" charset="77"/>
              </a:rPr>
              <a:t>Number of Periods (Time Spent)</a:t>
            </a:r>
          </a:p>
        </p:txBody>
      </p:sp>
      <p:sp>
        <p:nvSpPr>
          <p:cNvPr id="25" name="TextBox 24">
            <a:extLst>
              <a:ext uri="{FF2B5EF4-FFF2-40B4-BE49-F238E27FC236}">
                <a16:creationId xmlns:a16="http://schemas.microsoft.com/office/drawing/2014/main" id="{C6E571F3-AB61-414A-BA01-D51BBCCE1BEC}"/>
              </a:ext>
            </a:extLst>
          </p:cNvPr>
          <p:cNvSpPr txBox="1"/>
          <p:nvPr/>
        </p:nvSpPr>
        <p:spPr>
          <a:xfrm rot="16200000">
            <a:off x="-682186" y="3116080"/>
            <a:ext cx="2335896" cy="307777"/>
          </a:xfrm>
          <a:prstGeom prst="rect">
            <a:avLst/>
          </a:prstGeom>
          <a:noFill/>
        </p:spPr>
        <p:txBody>
          <a:bodyPr wrap="none" rtlCol="0">
            <a:spAutoFit/>
          </a:bodyPr>
          <a:lstStyle/>
          <a:p>
            <a:r>
              <a:rPr lang="en-US" dirty="0">
                <a:latin typeface="PT Serif" panose="020A0603040505020204" pitchFamily="18" charset="77"/>
              </a:rPr>
              <a:t>Probability of Stable Ranks</a:t>
            </a:r>
          </a:p>
        </p:txBody>
      </p:sp>
      <p:sp>
        <p:nvSpPr>
          <p:cNvPr id="26" name="TextBox 25">
            <a:extLst>
              <a:ext uri="{FF2B5EF4-FFF2-40B4-BE49-F238E27FC236}">
                <a16:creationId xmlns:a16="http://schemas.microsoft.com/office/drawing/2014/main" id="{12B918AE-22B9-734B-8155-7C76AAC339E6}"/>
              </a:ext>
            </a:extLst>
          </p:cNvPr>
          <p:cNvSpPr txBox="1"/>
          <p:nvPr/>
        </p:nvSpPr>
        <p:spPr>
          <a:xfrm>
            <a:off x="1091377" y="4537184"/>
            <a:ext cx="284052" cy="307777"/>
          </a:xfrm>
          <a:prstGeom prst="rect">
            <a:avLst/>
          </a:prstGeom>
          <a:noFill/>
        </p:spPr>
        <p:txBody>
          <a:bodyPr wrap="none" rtlCol="0">
            <a:spAutoFit/>
          </a:bodyPr>
          <a:lstStyle/>
          <a:p>
            <a:r>
              <a:rPr lang="en-US" dirty="0"/>
              <a:t>0</a:t>
            </a:r>
          </a:p>
        </p:txBody>
      </p:sp>
      <p:sp>
        <p:nvSpPr>
          <p:cNvPr id="29" name="TextBox 28">
            <a:extLst>
              <a:ext uri="{FF2B5EF4-FFF2-40B4-BE49-F238E27FC236}">
                <a16:creationId xmlns:a16="http://schemas.microsoft.com/office/drawing/2014/main" id="{58525D1D-C689-FC42-A70F-FA564E36BCFE}"/>
              </a:ext>
            </a:extLst>
          </p:cNvPr>
          <p:cNvSpPr txBox="1"/>
          <p:nvPr/>
        </p:nvSpPr>
        <p:spPr>
          <a:xfrm>
            <a:off x="3386106" y="4537184"/>
            <a:ext cx="383438" cy="307777"/>
          </a:xfrm>
          <a:prstGeom prst="rect">
            <a:avLst/>
          </a:prstGeom>
          <a:noFill/>
        </p:spPr>
        <p:txBody>
          <a:bodyPr wrap="none" rtlCol="0">
            <a:spAutoFit/>
          </a:bodyPr>
          <a:lstStyle/>
          <a:p>
            <a:r>
              <a:rPr lang="en-US" dirty="0"/>
              <a:t>20</a:t>
            </a:r>
          </a:p>
        </p:txBody>
      </p:sp>
      <p:sp>
        <p:nvSpPr>
          <p:cNvPr id="31" name="Rectangle 30">
            <a:extLst>
              <a:ext uri="{FF2B5EF4-FFF2-40B4-BE49-F238E27FC236}">
                <a16:creationId xmlns:a16="http://schemas.microsoft.com/office/drawing/2014/main" id="{22ACAB3D-2D5C-514B-BC8E-D6D151F64B47}"/>
              </a:ext>
            </a:extLst>
          </p:cNvPr>
          <p:cNvSpPr/>
          <p:nvPr/>
        </p:nvSpPr>
        <p:spPr>
          <a:xfrm>
            <a:off x="6720079" y="2305558"/>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Accumulate</a:t>
            </a:r>
          </a:p>
        </p:txBody>
      </p:sp>
      <p:sp>
        <p:nvSpPr>
          <p:cNvPr id="32" name="Rectangle 31">
            <a:extLst>
              <a:ext uri="{FF2B5EF4-FFF2-40B4-BE49-F238E27FC236}">
                <a16:creationId xmlns:a16="http://schemas.microsoft.com/office/drawing/2014/main" id="{4EA12BC6-4320-1543-9390-25670D2F63AA}"/>
              </a:ext>
            </a:extLst>
          </p:cNvPr>
          <p:cNvSpPr/>
          <p:nvPr/>
        </p:nvSpPr>
        <p:spPr>
          <a:xfrm>
            <a:off x="6748229" y="3648650"/>
            <a:ext cx="1995864" cy="373641"/>
          </a:xfrm>
          <a:prstGeom prst="rect">
            <a:avLst/>
          </a:prstGeom>
          <a:solidFill>
            <a:schemeClr val="accent6">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Do</a:t>
            </a:r>
          </a:p>
          <a:p>
            <a:pPr algn="ctr"/>
            <a:r>
              <a:rPr lang="en-US" dirty="0"/>
              <a:t>Not Accumulate</a:t>
            </a:r>
          </a:p>
        </p:txBody>
      </p:sp>
      <p:cxnSp>
        <p:nvCxnSpPr>
          <p:cNvPr id="33" name="Straight Connector 32">
            <a:extLst>
              <a:ext uri="{FF2B5EF4-FFF2-40B4-BE49-F238E27FC236}">
                <a16:creationId xmlns:a16="http://schemas.microsoft.com/office/drawing/2014/main" id="{FDFE2845-F9E5-EC4A-8E3D-E0D96C0A987D}"/>
              </a:ext>
            </a:extLst>
          </p:cNvPr>
          <p:cNvCxnSpPr>
            <a:cxnSpLocks/>
            <a:stCxn id="20" idx="1"/>
          </p:cNvCxnSpPr>
          <p:nvPr/>
        </p:nvCxnSpPr>
        <p:spPr>
          <a:xfrm>
            <a:off x="1155940" y="1564342"/>
            <a:ext cx="0" cy="1454903"/>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7FC6177-76AC-5546-BDFF-F3180353D7E0}"/>
              </a:ext>
            </a:extLst>
          </p:cNvPr>
          <p:cNvCxnSpPr>
            <a:cxnSpLocks/>
          </p:cNvCxnSpPr>
          <p:nvPr/>
        </p:nvCxnSpPr>
        <p:spPr>
          <a:xfrm>
            <a:off x="1155940" y="3149905"/>
            <a:ext cx="0" cy="1352999"/>
          </a:xfrm>
          <a:prstGeom prst="line">
            <a:avLst/>
          </a:prstGeom>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64439E0E-62EE-5F47-8548-5179B7D82F8A}"/>
              </a:ext>
            </a:extLst>
          </p:cNvPr>
          <p:cNvSpPr txBox="1"/>
          <p:nvPr/>
        </p:nvSpPr>
        <p:spPr>
          <a:xfrm>
            <a:off x="694082" y="4229407"/>
            <a:ext cx="433132" cy="307777"/>
          </a:xfrm>
          <a:prstGeom prst="rect">
            <a:avLst/>
          </a:prstGeom>
          <a:noFill/>
        </p:spPr>
        <p:txBody>
          <a:bodyPr wrap="none" rtlCol="0">
            <a:spAutoFit/>
          </a:bodyPr>
          <a:lstStyle/>
          <a:p>
            <a:r>
              <a:rPr lang="en-US" dirty="0">
                <a:solidFill>
                  <a:schemeClr val="bg1">
                    <a:lumMod val="50000"/>
                  </a:schemeClr>
                </a:solidFill>
              </a:rPr>
              <a:t>0.0</a:t>
            </a:r>
          </a:p>
        </p:txBody>
      </p:sp>
      <p:sp>
        <p:nvSpPr>
          <p:cNvPr id="36" name="TextBox 35">
            <a:extLst>
              <a:ext uri="{FF2B5EF4-FFF2-40B4-BE49-F238E27FC236}">
                <a16:creationId xmlns:a16="http://schemas.microsoft.com/office/drawing/2014/main" id="{8AF54969-4950-9A49-B5DA-DC3988D25861}"/>
              </a:ext>
            </a:extLst>
          </p:cNvPr>
          <p:cNvSpPr txBox="1"/>
          <p:nvPr/>
        </p:nvSpPr>
        <p:spPr>
          <a:xfrm>
            <a:off x="697237" y="2774023"/>
            <a:ext cx="433132" cy="307777"/>
          </a:xfrm>
          <a:prstGeom prst="rect">
            <a:avLst/>
          </a:prstGeom>
          <a:noFill/>
        </p:spPr>
        <p:txBody>
          <a:bodyPr wrap="none" rtlCol="0">
            <a:spAutoFit/>
          </a:bodyPr>
          <a:lstStyle/>
          <a:p>
            <a:r>
              <a:rPr lang="en-US" dirty="0">
                <a:solidFill>
                  <a:schemeClr val="bg1">
                    <a:lumMod val="50000"/>
                  </a:schemeClr>
                </a:solidFill>
              </a:rPr>
              <a:t>0.0</a:t>
            </a:r>
          </a:p>
        </p:txBody>
      </p:sp>
      <p:sp>
        <p:nvSpPr>
          <p:cNvPr id="37" name="TextBox 36">
            <a:extLst>
              <a:ext uri="{FF2B5EF4-FFF2-40B4-BE49-F238E27FC236}">
                <a16:creationId xmlns:a16="http://schemas.microsoft.com/office/drawing/2014/main" id="{F0DFA88B-8CFB-CD42-AE6D-A300EAFE3F60}"/>
              </a:ext>
            </a:extLst>
          </p:cNvPr>
          <p:cNvSpPr txBox="1"/>
          <p:nvPr/>
        </p:nvSpPr>
        <p:spPr>
          <a:xfrm>
            <a:off x="697237" y="3081800"/>
            <a:ext cx="433132" cy="307777"/>
          </a:xfrm>
          <a:prstGeom prst="rect">
            <a:avLst/>
          </a:prstGeom>
          <a:noFill/>
        </p:spPr>
        <p:txBody>
          <a:bodyPr wrap="none" rtlCol="0">
            <a:spAutoFit/>
          </a:bodyPr>
          <a:lstStyle/>
          <a:p>
            <a:r>
              <a:rPr lang="en-US" dirty="0">
                <a:solidFill>
                  <a:schemeClr val="bg1">
                    <a:lumMod val="50000"/>
                  </a:schemeClr>
                </a:solidFill>
              </a:rPr>
              <a:t>0.3</a:t>
            </a:r>
          </a:p>
        </p:txBody>
      </p:sp>
      <p:sp>
        <p:nvSpPr>
          <p:cNvPr id="38" name="TextBox 37">
            <a:extLst>
              <a:ext uri="{FF2B5EF4-FFF2-40B4-BE49-F238E27FC236}">
                <a16:creationId xmlns:a16="http://schemas.microsoft.com/office/drawing/2014/main" id="{CBD7684B-C653-7C44-99BC-16BF21E7F692}"/>
              </a:ext>
            </a:extLst>
          </p:cNvPr>
          <p:cNvSpPr txBox="1"/>
          <p:nvPr/>
        </p:nvSpPr>
        <p:spPr>
          <a:xfrm>
            <a:off x="697237" y="1751162"/>
            <a:ext cx="433132" cy="307777"/>
          </a:xfrm>
          <a:prstGeom prst="rect">
            <a:avLst/>
          </a:prstGeom>
          <a:noFill/>
        </p:spPr>
        <p:txBody>
          <a:bodyPr wrap="none" rtlCol="0">
            <a:spAutoFit/>
          </a:bodyPr>
          <a:lstStyle/>
          <a:p>
            <a:r>
              <a:rPr lang="en-US" dirty="0">
                <a:solidFill>
                  <a:schemeClr val="bg1">
                    <a:lumMod val="50000"/>
                  </a:schemeClr>
                </a:solidFill>
              </a:rPr>
              <a:t>0.3</a:t>
            </a:r>
          </a:p>
        </p:txBody>
      </p:sp>
      <p:sp>
        <p:nvSpPr>
          <p:cNvPr id="39" name="Rectangle 38">
            <a:extLst>
              <a:ext uri="{FF2B5EF4-FFF2-40B4-BE49-F238E27FC236}">
                <a16:creationId xmlns:a16="http://schemas.microsoft.com/office/drawing/2014/main" id="{D0C32A39-8A9D-294C-B57C-91081C4BF1AC}"/>
              </a:ext>
            </a:extLst>
          </p:cNvPr>
          <p:cNvSpPr/>
          <p:nvPr/>
        </p:nvSpPr>
        <p:spPr>
          <a:xfrm>
            <a:off x="1233112" y="2864490"/>
            <a:ext cx="90967" cy="13993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05ED2A6-5F43-1444-82EE-2820FF4A0AA0}"/>
              </a:ext>
            </a:extLst>
          </p:cNvPr>
          <p:cNvSpPr/>
          <p:nvPr/>
        </p:nvSpPr>
        <p:spPr>
          <a:xfrm>
            <a:off x="1375101" y="2841640"/>
            <a:ext cx="90967" cy="16278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EBB6F30B-220F-124A-951C-5A5C8C440A98}"/>
              </a:ext>
            </a:extLst>
          </p:cNvPr>
          <p:cNvSpPr/>
          <p:nvPr/>
        </p:nvSpPr>
        <p:spPr>
          <a:xfrm>
            <a:off x="1517090" y="2774024"/>
            <a:ext cx="90967" cy="23039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395B1A26-9FB6-CE4F-9575-A87AD9F237B9}"/>
              </a:ext>
            </a:extLst>
          </p:cNvPr>
          <p:cNvSpPr/>
          <p:nvPr/>
        </p:nvSpPr>
        <p:spPr>
          <a:xfrm>
            <a:off x="1659079" y="2724153"/>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0E4B8EA0-EE2B-664D-9C0F-83137A450C04}"/>
              </a:ext>
            </a:extLst>
          </p:cNvPr>
          <p:cNvSpPr/>
          <p:nvPr/>
        </p:nvSpPr>
        <p:spPr>
          <a:xfrm>
            <a:off x="1801068" y="2724153"/>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7B37AED4-D106-744E-A847-E8913F205D6D}"/>
              </a:ext>
            </a:extLst>
          </p:cNvPr>
          <p:cNvSpPr/>
          <p:nvPr/>
        </p:nvSpPr>
        <p:spPr>
          <a:xfrm>
            <a:off x="1943057" y="2724154"/>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65A276D-E9B9-D14B-A1B2-B428C81EDFE1}"/>
              </a:ext>
            </a:extLst>
          </p:cNvPr>
          <p:cNvSpPr/>
          <p:nvPr/>
        </p:nvSpPr>
        <p:spPr>
          <a:xfrm>
            <a:off x="2085046" y="2676528"/>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04AEEEC5-E54A-EF4E-BD1A-C427D0F03318}"/>
              </a:ext>
            </a:extLst>
          </p:cNvPr>
          <p:cNvSpPr/>
          <p:nvPr/>
        </p:nvSpPr>
        <p:spPr>
          <a:xfrm>
            <a:off x="2227035" y="2676528"/>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BE6E6FB-DDA3-E241-88FD-3AB4B8E02BF0}"/>
              </a:ext>
            </a:extLst>
          </p:cNvPr>
          <p:cNvSpPr/>
          <p:nvPr/>
        </p:nvSpPr>
        <p:spPr>
          <a:xfrm>
            <a:off x="2363256"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0231D0A0-017E-934E-A515-E84CB353C393}"/>
              </a:ext>
            </a:extLst>
          </p:cNvPr>
          <p:cNvSpPr/>
          <p:nvPr/>
        </p:nvSpPr>
        <p:spPr>
          <a:xfrm>
            <a:off x="2499477"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a:extLst>
              <a:ext uri="{FF2B5EF4-FFF2-40B4-BE49-F238E27FC236}">
                <a16:creationId xmlns:a16="http://schemas.microsoft.com/office/drawing/2014/main" id="{17D18479-A92F-B743-A253-F67D190B4BDF}"/>
              </a:ext>
            </a:extLst>
          </p:cNvPr>
          <p:cNvSpPr/>
          <p:nvPr/>
        </p:nvSpPr>
        <p:spPr>
          <a:xfrm>
            <a:off x="2635698"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B91A3E83-FABA-7948-BF09-3DB703236624}"/>
              </a:ext>
            </a:extLst>
          </p:cNvPr>
          <p:cNvSpPr/>
          <p:nvPr/>
        </p:nvSpPr>
        <p:spPr>
          <a:xfrm>
            <a:off x="2771919" y="2593981"/>
            <a:ext cx="90967" cy="4104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858215E4-0AF7-DC46-BDEF-799715FEB7AB}"/>
              </a:ext>
            </a:extLst>
          </p:cNvPr>
          <p:cNvSpPr/>
          <p:nvPr/>
        </p:nvSpPr>
        <p:spPr>
          <a:xfrm>
            <a:off x="2909196" y="2571751"/>
            <a:ext cx="90967" cy="43267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47450591-D284-BC4F-845B-BCDD29368A14}"/>
              </a:ext>
            </a:extLst>
          </p:cNvPr>
          <p:cNvSpPr/>
          <p:nvPr/>
        </p:nvSpPr>
        <p:spPr>
          <a:xfrm>
            <a:off x="3045418" y="2571750"/>
            <a:ext cx="90966" cy="43267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C7D585E4-27A4-6A48-BCE3-9EB234C91339}"/>
              </a:ext>
            </a:extLst>
          </p:cNvPr>
          <p:cNvSpPr/>
          <p:nvPr/>
        </p:nvSpPr>
        <p:spPr>
          <a:xfrm>
            <a:off x="3187407" y="2492381"/>
            <a:ext cx="90966" cy="5120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FED00FD3-38F7-BE4B-A02D-C2C02EE3ECE1}"/>
              </a:ext>
            </a:extLst>
          </p:cNvPr>
          <p:cNvSpPr/>
          <p:nvPr/>
        </p:nvSpPr>
        <p:spPr>
          <a:xfrm>
            <a:off x="3328339" y="2276483"/>
            <a:ext cx="99156" cy="72793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1164417"/>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20" name="Rectangle 19">
            <a:extLst>
              <a:ext uri="{FF2B5EF4-FFF2-40B4-BE49-F238E27FC236}">
                <a16:creationId xmlns:a16="http://schemas.microsoft.com/office/drawing/2014/main" id="{80B5527E-D168-714C-8A83-292E678B1D1D}"/>
              </a:ext>
            </a:extLst>
          </p:cNvPr>
          <p:cNvSpPr/>
          <p:nvPr/>
        </p:nvSpPr>
        <p:spPr>
          <a:xfrm>
            <a:off x="1155940" y="1377521"/>
            <a:ext cx="2562045"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Few</a:t>
            </a:r>
          </a:p>
        </p:txBody>
      </p:sp>
      <p:cxnSp>
        <p:nvCxnSpPr>
          <p:cNvPr id="22" name="Straight Connector 21">
            <a:extLst>
              <a:ext uri="{FF2B5EF4-FFF2-40B4-BE49-F238E27FC236}">
                <a16:creationId xmlns:a16="http://schemas.microsoft.com/office/drawing/2014/main" id="{29783EBB-5B29-9A4B-9842-8E23690D8959}"/>
              </a:ext>
            </a:extLst>
          </p:cNvPr>
          <p:cNvCxnSpPr>
            <a:cxnSpLocks/>
          </p:cNvCxnSpPr>
          <p:nvPr/>
        </p:nvCxnSpPr>
        <p:spPr>
          <a:xfrm flipH="1">
            <a:off x="1107165" y="4502904"/>
            <a:ext cx="2562045"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A57BA6E-019D-D845-898D-95D449F6A5CE}"/>
              </a:ext>
            </a:extLst>
          </p:cNvPr>
          <p:cNvSpPr txBox="1"/>
          <p:nvPr/>
        </p:nvSpPr>
        <p:spPr>
          <a:xfrm>
            <a:off x="2388187" y="4788059"/>
            <a:ext cx="2754280" cy="307777"/>
          </a:xfrm>
          <a:prstGeom prst="rect">
            <a:avLst/>
          </a:prstGeom>
          <a:noFill/>
        </p:spPr>
        <p:txBody>
          <a:bodyPr wrap="none" rtlCol="0">
            <a:spAutoFit/>
          </a:bodyPr>
          <a:lstStyle/>
          <a:p>
            <a:r>
              <a:rPr lang="en-US" dirty="0">
                <a:latin typeface="PT Serif" panose="020A0603040505020204" pitchFamily="18" charset="77"/>
              </a:rPr>
              <a:t>Number of Periods (Time Spent)</a:t>
            </a:r>
          </a:p>
        </p:txBody>
      </p:sp>
      <p:sp>
        <p:nvSpPr>
          <p:cNvPr id="25" name="TextBox 24">
            <a:extLst>
              <a:ext uri="{FF2B5EF4-FFF2-40B4-BE49-F238E27FC236}">
                <a16:creationId xmlns:a16="http://schemas.microsoft.com/office/drawing/2014/main" id="{C6E571F3-AB61-414A-BA01-D51BBCCE1BEC}"/>
              </a:ext>
            </a:extLst>
          </p:cNvPr>
          <p:cNvSpPr txBox="1"/>
          <p:nvPr/>
        </p:nvSpPr>
        <p:spPr>
          <a:xfrm rot="16200000">
            <a:off x="-682186" y="3116080"/>
            <a:ext cx="2335896" cy="307777"/>
          </a:xfrm>
          <a:prstGeom prst="rect">
            <a:avLst/>
          </a:prstGeom>
          <a:noFill/>
        </p:spPr>
        <p:txBody>
          <a:bodyPr wrap="none" rtlCol="0">
            <a:spAutoFit/>
          </a:bodyPr>
          <a:lstStyle/>
          <a:p>
            <a:r>
              <a:rPr lang="en-US" dirty="0">
                <a:latin typeface="PT Serif" panose="020A0603040505020204" pitchFamily="18" charset="77"/>
              </a:rPr>
              <a:t>Probability of Stable Ranks</a:t>
            </a:r>
          </a:p>
        </p:txBody>
      </p:sp>
      <p:sp>
        <p:nvSpPr>
          <p:cNvPr id="26" name="TextBox 25">
            <a:extLst>
              <a:ext uri="{FF2B5EF4-FFF2-40B4-BE49-F238E27FC236}">
                <a16:creationId xmlns:a16="http://schemas.microsoft.com/office/drawing/2014/main" id="{12B918AE-22B9-734B-8155-7C76AAC339E6}"/>
              </a:ext>
            </a:extLst>
          </p:cNvPr>
          <p:cNvSpPr txBox="1"/>
          <p:nvPr/>
        </p:nvSpPr>
        <p:spPr>
          <a:xfrm>
            <a:off x="1091377" y="4537184"/>
            <a:ext cx="284052" cy="307777"/>
          </a:xfrm>
          <a:prstGeom prst="rect">
            <a:avLst/>
          </a:prstGeom>
          <a:noFill/>
        </p:spPr>
        <p:txBody>
          <a:bodyPr wrap="none" rtlCol="0">
            <a:spAutoFit/>
          </a:bodyPr>
          <a:lstStyle/>
          <a:p>
            <a:r>
              <a:rPr lang="en-US" dirty="0"/>
              <a:t>0</a:t>
            </a:r>
          </a:p>
        </p:txBody>
      </p:sp>
      <p:sp>
        <p:nvSpPr>
          <p:cNvPr id="29" name="TextBox 28">
            <a:extLst>
              <a:ext uri="{FF2B5EF4-FFF2-40B4-BE49-F238E27FC236}">
                <a16:creationId xmlns:a16="http://schemas.microsoft.com/office/drawing/2014/main" id="{58525D1D-C689-FC42-A70F-FA564E36BCFE}"/>
              </a:ext>
            </a:extLst>
          </p:cNvPr>
          <p:cNvSpPr txBox="1"/>
          <p:nvPr/>
        </p:nvSpPr>
        <p:spPr>
          <a:xfrm>
            <a:off x="3386106" y="4537184"/>
            <a:ext cx="383438" cy="307777"/>
          </a:xfrm>
          <a:prstGeom prst="rect">
            <a:avLst/>
          </a:prstGeom>
          <a:noFill/>
        </p:spPr>
        <p:txBody>
          <a:bodyPr wrap="none" rtlCol="0">
            <a:spAutoFit/>
          </a:bodyPr>
          <a:lstStyle/>
          <a:p>
            <a:r>
              <a:rPr lang="en-US" dirty="0"/>
              <a:t>20</a:t>
            </a:r>
          </a:p>
        </p:txBody>
      </p:sp>
      <p:sp>
        <p:nvSpPr>
          <p:cNvPr id="31" name="Rectangle 30">
            <a:extLst>
              <a:ext uri="{FF2B5EF4-FFF2-40B4-BE49-F238E27FC236}">
                <a16:creationId xmlns:a16="http://schemas.microsoft.com/office/drawing/2014/main" id="{22ACAB3D-2D5C-514B-BC8E-D6D151F64B47}"/>
              </a:ext>
            </a:extLst>
          </p:cNvPr>
          <p:cNvSpPr/>
          <p:nvPr/>
        </p:nvSpPr>
        <p:spPr>
          <a:xfrm>
            <a:off x="6720079" y="2305558"/>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Accumulate</a:t>
            </a:r>
          </a:p>
        </p:txBody>
      </p:sp>
      <p:sp>
        <p:nvSpPr>
          <p:cNvPr id="32" name="Rectangle 31">
            <a:extLst>
              <a:ext uri="{FF2B5EF4-FFF2-40B4-BE49-F238E27FC236}">
                <a16:creationId xmlns:a16="http://schemas.microsoft.com/office/drawing/2014/main" id="{4EA12BC6-4320-1543-9390-25670D2F63AA}"/>
              </a:ext>
            </a:extLst>
          </p:cNvPr>
          <p:cNvSpPr/>
          <p:nvPr/>
        </p:nvSpPr>
        <p:spPr>
          <a:xfrm>
            <a:off x="6748229" y="3648650"/>
            <a:ext cx="1995864" cy="373641"/>
          </a:xfrm>
          <a:prstGeom prst="rect">
            <a:avLst/>
          </a:prstGeom>
          <a:solidFill>
            <a:schemeClr val="accent6">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Do</a:t>
            </a:r>
          </a:p>
          <a:p>
            <a:pPr algn="ctr"/>
            <a:r>
              <a:rPr lang="en-US" dirty="0"/>
              <a:t>Not Accumulate</a:t>
            </a:r>
          </a:p>
        </p:txBody>
      </p:sp>
      <p:cxnSp>
        <p:nvCxnSpPr>
          <p:cNvPr id="33" name="Straight Connector 32">
            <a:extLst>
              <a:ext uri="{FF2B5EF4-FFF2-40B4-BE49-F238E27FC236}">
                <a16:creationId xmlns:a16="http://schemas.microsoft.com/office/drawing/2014/main" id="{FDFE2845-F9E5-EC4A-8E3D-E0D96C0A987D}"/>
              </a:ext>
            </a:extLst>
          </p:cNvPr>
          <p:cNvCxnSpPr>
            <a:cxnSpLocks/>
            <a:stCxn id="20" idx="1"/>
          </p:cNvCxnSpPr>
          <p:nvPr/>
        </p:nvCxnSpPr>
        <p:spPr>
          <a:xfrm>
            <a:off x="1155940" y="1564342"/>
            <a:ext cx="0" cy="1454903"/>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7FC6177-76AC-5546-BDFF-F3180353D7E0}"/>
              </a:ext>
            </a:extLst>
          </p:cNvPr>
          <p:cNvCxnSpPr>
            <a:cxnSpLocks/>
          </p:cNvCxnSpPr>
          <p:nvPr/>
        </p:nvCxnSpPr>
        <p:spPr>
          <a:xfrm>
            <a:off x="1155940" y="3149905"/>
            <a:ext cx="0" cy="1352999"/>
          </a:xfrm>
          <a:prstGeom prst="line">
            <a:avLst/>
          </a:prstGeom>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64439E0E-62EE-5F47-8548-5179B7D82F8A}"/>
              </a:ext>
            </a:extLst>
          </p:cNvPr>
          <p:cNvSpPr txBox="1"/>
          <p:nvPr/>
        </p:nvSpPr>
        <p:spPr>
          <a:xfrm>
            <a:off x="694082" y="4229407"/>
            <a:ext cx="433132" cy="307777"/>
          </a:xfrm>
          <a:prstGeom prst="rect">
            <a:avLst/>
          </a:prstGeom>
          <a:noFill/>
        </p:spPr>
        <p:txBody>
          <a:bodyPr wrap="none" rtlCol="0">
            <a:spAutoFit/>
          </a:bodyPr>
          <a:lstStyle/>
          <a:p>
            <a:r>
              <a:rPr lang="en-US" dirty="0">
                <a:solidFill>
                  <a:schemeClr val="bg1">
                    <a:lumMod val="50000"/>
                  </a:schemeClr>
                </a:solidFill>
              </a:rPr>
              <a:t>0.0</a:t>
            </a:r>
          </a:p>
        </p:txBody>
      </p:sp>
      <p:sp>
        <p:nvSpPr>
          <p:cNvPr id="36" name="TextBox 35">
            <a:extLst>
              <a:ext uri="{FF2B5EF4-FFF2-40B4-BE49-F238E27FC236}">
                <a16:creationId xmlns:a16="http://schemas.microsoft.com/office/drawing/2014/main" id="{8AF54969-4950-9A49-B5DA-DC3988D25861}"/>
              </a:ext>
            </a:extLst>
          </p:cNvPr>
          <p:cNvSpPr txBox="1"/>
          <p:nvPr/>
        </p:nvSpPr>
        <p:spPr>
          <a:xfrm>
            <a:off x="697237" y="2774023"/>
            <a:ext cx="433132" cy="307777"/>
          </a:xfrm>
          <a:prstGeom prst="rect">
            <a:avLst/>
          </a:prstGeom>
          <a:noFill/>
        </p:spPr>
        <p:txBody>
          <a:bodyPr wrap="none" rtlCol="0">
            <a:spAutoFit/>
          </a:bodyPr>
          <a:lstStyle/>
          <a:p>
            <a:r>
              <a:rPr lang="en-US" dirty="0">
                <a:solidFill>
                  <a:schemeClr val="bg1">
                    <a:lumMod val="50000"/>
                  </a:schemeClr>
                </a:solidFill>
              </a:rPr>
              <a:t>0.0</a:t>
            </a:r>
          </a:p>
        </p:txBody>
      </p:sp>
      <p:sp>
        <p:nvSpPr>
          <p:cNvPr id="37" name="TextBox 36">
            <a:extLst>
              <a:ext uri="{FF2B5EF4-FFF2-40B4-BE49-F238E27FC236}">
                <a16:creationId xmlns:a16="http://schemas.microsoft.com/office/drawing/2014/main" id="{F0DFA88B-8CFB-CD42-AE6D-A300EAFE3F60}"/>
              </a:ext>
            </a:extLst>
          </p:cNvPr>
          <p:cNvSpPr txBox="1"/>
          <p:nvPr/>
        </p:nvSpPr>
        <p:spPr>
          <a:xfrm>
            <a:off x="697237" y="3081800"/>
            <a:ext cx="433132" cy="307777"/>
          </a:xfrm>
          <a:prstGeom prst="rect">
            <a:avLst/>
          </a:prstGeom>
          <a:noFill/>
        </p:spPr>
        <p:txBody>
          <a:bodyPr wrap="none" rtlCol="0">
            <a:spAutoFit/>
          </a:bodyPr>
          <a:lstStyle/>
          <a:p>
            <a:r>
              <a:rPr lang="en-US" dirty="0">
                <a:solidFill>
                  <a:schemeClr val="bg1">
                    <a:lumMod val="50000"/>
                  </a:schemeClr>
                </a:solidFill>
              </a:rPr>
              <a:t>0.3</a:t>
            </a:r>
          </a:p>
        </p:txBody>
      </p:sp>
      <p:sp>
        <p:nvSpPr>
          <p:cNvPr id="38" name="TextBox 37">
            <a:extLst>
              <a:ext uri="{FF2B5EF4-FFF2-40B4-BE49-F238E27FC236}">
                <a16:creationId xmlns:a16="http://schemas.microsoft.com/office/drawing/2014/main" id="{CBD7684B-C653-7C44-99BC-16BF21E7F692}"/>
              </a:ext>
            </a:extLst>
          </p:cNvPr>
          <p:cNvSpPr txBox="1"/>
          <p:nvPr/>
        </p:nvSpPr>
        <p:spPr>
          <a:xfrm>
            <a:off x="697237" y="1751162"/>
            <a:ext cx="433132" cy="307777"/>
          </a:xfrm>
          <a:prstGeom prst="rect">
            <a:avLst/>
          </a:prstGeom>
          <a:noFill/>
        </p:spPr>
        <p:txBody>
          <a:bodyPr wrap="none" rtlCol="0">
            <a:spAutoFit/>
          </a:bodyPr>
          <a:lstStyle/>
          <a:p>
            <a:r>
              <a:rPr lang="en-US" dirty="0">
                <a:solidFill>
                  <a:schemeClr val="bg1">
                    <a:lumMod val="50000"/>
                  </a:schemeClr>
                </a:solidFill>
              </a:rPr>
              <a:t>0.3</a:t>
            </a:r>
          </a:p>
        </p:txBody>
      </p:sp>
      <p:sp>
        <p:nvSpPr>
          <p:cNvPr id="39" name="Rectangle 38">
            <a:extLst>
              <a:ext uri="{FF2B5EF4-FFF2-40B4-BE49-F238E27FC236}">
                <a16:creationId xmlns:a16="http://schemas.microsoft.com/office/drawing/2014/main" id="{D0C32A39-8A9D-294C-B57C-91081C4BF1AC}"/>
              </a:ext>
            </a:extLst>
          </p:cNvPr>
          <p:cNvSpPr/>
          <p:nvPr/>
        </p:nvSpPr>
        <p:spPr>
          <a:xfrm>
            <a:off x="1233112" y="2864490"/>
            <a:ext cx="90967" cy="13993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05ED2A6-5F43-1444-82EE-2820FF4A0AA0}"/>
              </a:ext>
            </a:extLst>
          </p:cNvPr>
          <p:cNvSpPr/>
          <p:nvPr/>
        </p:nvSpPr>
        <p:spPr>
          <a:xfrm>
            <a:off x="1375101" y="2841640"/>
            <a:ext cx="90967" cy="16278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EBB6F30B-220F-124A-951C-5A5C8C440A98}"/>
              </a:ext>
            </a:extLst>
          </p:cNvPr>
          <p:cNvSpPr/>
          <p:nvPr/>
        </p:nvSpPr>
        <p:spPr>
          <a:xfrm>
            <a:off x="1517090" y="2774024"/>
            <a:ext cx="90967" cy="23039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395B1A26-9FB6-CE4F-9575-A87AD9F237B9}"/>
              </a:ext>
            </a:extLst>
          </p:cNvPr>
          <p:cNvSpPr/>
          <p:nvPr/>
        </p:nvSpPr>
        <p:spPr>
          <a:xfrm>
            <a:off x="1659079" y="2724153"/>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0E4B8EA0-EE2B-664D-9C0F-83137A450C04}"/>
              </a:ext>
            </a:extLst>
          </p:cNvPr>
          <p:cNvSpPr/>
          <p:nvPr/>
        </p:nvSpPr>
        <p:spPr>
          <a:xfrm>
            <a:off x="1801068" y="2724153"/>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7B37AED4-D106-744E-A847-E8913F205D6D}"/>
              </a:ext>
            </a:extLst>
          </p:cNvPr>
          <p:cNvSpPr/>
          <p:nvPr/>
        </p:nvSpPr>
        <p:spPr>
          <a:xfrm>
            <a:off x="1943057" y="2724154"/>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65A276D-E9B9-D14B-A1B2-B428C81EDFE1}"/>
              </a:ext>
            </a:extLst>
          </p:cNvPr>
          <p:cNvSpPr/>
          <p:nvPr/>
        </p:nvSpPr>
        <p:spPr>
          <a:xfrm>
            <a:off x="2085046" y="2676528"/>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04AEEEC5-E54A-EF4E-BD1A-C427D0F03318}"/>
              </a:ext>
            </a:extLst>
          </p:cNvPr>
          <p:cNvSpPr/>
          <p:nvPr/>
        </p:nvSpPr>
        <p:spPr>
          <a:xfrm>
            <a:off x="2227035" y="2676528"/>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BE6E6FB-DDA3-E241-88FD-3AB4B8E02BF0}"/>
              </a:ext>
            </a:extLst>
          </p:cNvPr>
          <p:cNvSpPr/>
          <p:nvPr/>
        </p:nvSpPr>
        <p:spPr>
          <a:xfrm>
            <a:off x="2363256"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0231D0A0-017E-934E-A515-E84CB353C393}"/>
              </a:ext>
            </a:extLst>
          </p:cNvPr>
          <p:cNvSpPr/>
          <p:nvPr/>
        </p:nvSpPr>
        <p:spPr>
          <a:xfrm>
            <a:off x="2499477"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a:extLst>
              <a:ext uri="{FF2B5EF4-FFF2-40B4-BE49-F238E27FC236}">
                <a16:creationId xmlns:a16="http://schemas.microsoft.com/office/drawing/2014/main" id="{17D18479-A92F-B743-A253-F67D190B4BDF}"/>
              </a:ext>
            </a:extLst>
          </p:cNvPr>
          <p:cNvSpPr/>
          <p:nvPr/>
        </p:nvSpPr>
        <p:spPr>
          <a:xfrm>
            <a:off x="2635698"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B91A3E83-FABA-7948-BF09-3DB703236624}"/>
              </a:ext>
            </a:extLst>
          </p:cNvPr>
          <p:cNvSpPr/>
          <p:nvPr/>
        </p:nvSpPr>
        <p:spPr>
          <a:xfrm>
            <a:off x="2771919" y="2593981"/>
            <a:ext cx="90967" cy="4104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858215E4-0AF7-DC46-BDEF-799715FEB7AB}"/>
              </a:ext>
            </a:extLst>
          </p:cNvPr>
          <p:cNvSpPr/>
          <p:nvPr/>
        </p:nvSpPr>
        <p:spPr>
          <a:xfrm>
            <a:off x="2909196" y="2571751"/>
            <a:ext cx="90967" cy="43267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47450591-D284-BC4F-845B-BCDD29368A14}"/>
              </a:ext>
            </a:extLst>
          </p:cNvPr>
          <p:cNvSpPr/>
          <p:nvPr/>
        </p:nvSpPr>
        <p:spPr>
          <a:xfrm>
            <a:off x="3045418" y="2571750"/>
            <a:ext cx="90966" cy="43267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C7D585E4-27A4-6A48-BCE3-9EB234C91339}"/>
              </a:ext>
            </a:extLst>
          </p:cNvPr>
          <p:cNvSpPr/>
          <p:nvPr/>
        </p:nvSpPr>
        <p:spPr>
          <a:xfrm>
            <a:off x="3187407" y="2492381"/>
            <a:ext cx="90966" cy="5120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FED00FD3-38F7-BE4B-A02D-C2C02EE3ECE1}"/>
              </a:ext>
            </a:extLst>
          </p:cNvPr>
          <p:cNvSpPr/>
          <p:nvPr/>
        </p:nvSpPr>
        <p:spPr>
          <a:xfrm>
            <a:off x="3328339" y="2276483"/>
            <a:ext cx="99156" cy="72793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1A7F1D6D-E596-3D4F-89B9-CD5144A223B6}"/>
              </a:ext>
            </a:extLst>
          </p:cNvPr>
          <p:cNvSpPr/>
          <p:nvPr/>
        </p:nvSpPr>
        <p:spPr>
          <a:xfrm>
            <a:off x="1241301" y="3234822"/>
            <a:ext cx="90967" cy="120130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AF86A54A-1B04-DB48-804E-382EDF1C6409}"/>
              </a:ext>
            </a:extLst>
          </p:cNvPr>
          <p:cNvSpPr/>
          <p:nvPr/>
        </p:nvSpPr>
        <p:spPr>
          <a:xfrm>
            <a:off x="1383290" y="4149742"/>
            <a:ext cx="90967" cy="28638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0A74D6B4-CF94-9945-8BCB-511B75AD3603}"/>
              </a:ext>
            </a:extLst>
          </p:cNvPr>
          <p:cNvSpPr/>
          <p:nvPr/>
        </p:nvSpPr>
        <p:spPr>
          <a:xfrm>
            <a:off x="1525279" y="4062484"/>
            <a:ext cx="90967" cy="373640"/>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76DDC4EE-C186-6D49-AE03-494EB25209C5}"/>
              </a:ext>
            </a:extLst>
          </p:cNvPr>
          <p:cNvSpPr/>
          <p:nvPr/>
        </p:nvSpPr>
        <p:spPr>
          <a:xfrm>
            <a:off x="1667268" y="4013224"/>
            <a:ext cx="90967" cy="422899"/>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CF545C60-2D75-B641-B927-3E2CB7B9F9AD}"/>
              </a:ext>
            </a:extLst>
          </p:cNvPr>
          <p:cNvSpPr/>
          <p:nvPr/>
        </p:nvSpPr>
        <p:spPr>
          <a:xfrm>
            <a:off x="1809257" y="3924300"/>
            <a:ext cx="90967" cy="51182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D9F30320-12AB-1342-8E66-959EC5267D50}"/>
              </a:ext>
            </a:extLst>
          </p:cNvPr>
          <p:cNvSpPr/>
          <p:nvPr/>
        </p:nvSpPr>
        <p:spPr>
          <a:xfrm>
            <a:off x="1951246" y="4013224"/>
            <a:ext cx="90967" cy="422899"/>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92B45160-D7D3-0F42-AB49-6B8B92D0D264}"/>
              </a:ext>
            </a:extLst>
          </p:cNvPr>
          <p:cNvSpPr/>
          <p:nvPr/>
        </p:nvSpPr>
        <p:spPr>
          <a:xfrm>
            <a:off x="2093235" y="4108230"/>
            <a:ext cx="90967" cy="327894"/>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ectangle 61">
            <a:extLst>
              <a:ext uri="{FF2B5EF4-FFF2-40B4-BE49-F238E27FC236}">
                <a16:creationId xmlns:a16="http://schemas.microsoft.com/office/drawing/2014/main" id="{9BB2E9B3-CE66-254D-B809-F0A949C6DFC0}"/>
              </a:ext>
            </a:extLst>
          </p:cNvPr>
          <p:cNvSpPr/>
          <p:nvPr/>
        </p:nvSpPr>
        <p:spPr>
          <a:xfrm>
            <a:off x="2235224" y="4195128"/>
            <a:ext cx="90967" cy="240996"/>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B5F4BCE4-B291-6C4A-892D-F71C6388023A}"/>
              </a:ext>
            </a:extLst>
          </p:cNvPr>
          <p:cNvSpPr/>
          <p:nvPr/>
        </p:nvSpPr>
        <p:spPr>
          <a:xfrm>
            <a:off x="2371445" y="4273562"/>
            <a:ext cx="90967" cy="16256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ectangle 63">
            <a:extLst>
              <a:ext uri="{FF2B5EF4-FFF2-40B4-BE49-F238E27FC236}">
                <a16:creationId xmlns:a16="http://schemas.microsoft.com/office/drawing/2014/main" id="{314B5630-D4BB-074F-B226-C4E099C94A59}"/>
              </a:ext>
            </a:extLst>
          </p:cNvPr>
          <p:cNvSpPr/>
          <p:nvPr/>
        </p:nvSpPr>
        <p:spPr>
          <a:xfrm>
            <a:off x="2507666" y="4357420"/>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0558D4F4-A78D-794E-937A-4469EB08E6B0}"/>
              </a:ext>
            </a:extLst>
          </p:cNvPr>
          <p:cNvSpPr/>
          <p:nvPr/>
        </p:nvSpPr>
        <p:spPr>
          <a:xfrm>
            <a:off x="2643887" y="4357420"/>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65">
            <a:extLst>
              <a:ext uri="{FF2B5EF4-FFF2-40B4-BE49-F238E27FC236}">
                <a16:creationId xmlns:a16="http://schemas.microsoft.com/office/drawing/2014/main" id="{2D06B401-48D8-3C43-87EA-BCA9A446DE2B}"/>
              </a:ext>
            </a:extLst>
          </p:cNvPr>
          <p:cNvSpPr/>
          <p:nvPr/>
        </p:nvSpPr>
        <p:spPr>
          <a:xfrm>
            <a:off x="2780108"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11F2DD76-5EA0-324F-B02F-3BB9A9DDAF8F}"/>
              </a:ext>
            </a:extLst>
          </p:cNvPr>
          <p:cNvSpPr/>
          <p:nvPr/>
        </p:nvSpPr>
        <p:spPr>
          <a:xfrm>
            <a:off x="2917385"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68">
            <a:extLst>
              <a:ext uri="{FF2B5EF4-FFF2-40B4-BE49-F238E27FC236}">
                <a16:creationId xmlns:a16="http://schemas.microsoft.com/office/drawing/2014/main" id="{EF22736A-792F-2D48-96FA-B41925CE4F90}"/>
              </a:ext>
            </a:extLst>
          </p:cNvPr>
          <p:cNvSpPr/>
          <p:nvPr/>
        </p:nvSpPr>
        <p:spPr>
          <a:xfrm>
            <a:off x="3053606"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69">
            <a:extLst>
              <a:ext uri="{FF2B5EF4-FFF2-40B4-BE49-F238E27FC236}">
                <a16:creationId xmlns:a16="http://schemas.microsoft.com/office/drawing/2014/main" id="{93A592A3-9B70-BC4A-878E-46349885B73A}"/>
              </a:ext>
            </a:extLst>
          </p:cNvPr>
          <p:cNvSpPr/>
          <p:nvPr/>
        </p:nvSpPr>
        <p:spPr>
          <a:xfrm>
            <a:off x="3195595"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70">
            <a:extLst>
              <a:ext uri="{FF2B5EF4-FFF2-40B4-BE49-F238E27FC236}">
                <a16:creationId xmlns:a16="http://schemas.microsoft.com/office/drawing/2014/main" id="{9B84E6BA-631C-0B46-9CCA-D26716C45FB3}"/>
              </a:ext>
            </a:extLst>
          </p:cNvPr>
          <p:cNvSpPr/>
          <p:nvPr/>
        </p:nvSpPr>
        <p:spPr>
          <a:xfrm>
            <a:off x="3336528"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9458899"/>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20" name="Rectangle 19">
            <a:extLst>
              <a:ext uri="{FF2B5EF4-FFF2-40B4-BE49-F238E27FC236}">
                <a16:creationId xmlns:a16="http://schemas.microsoft.com/office/drawing/2014/main" id="{80B5527E-D168-714C-8A83-292E678B1D1D}"/>
              </a:ext>
            </a:extLst>
          </p:cNvPr>
          <p:cNvSpPr/>
          <p:nvPr/>
        </p:nvSpPr>
        <p:spPr>
          <a:xfrm>
            <a:off x="1155940" y="1377521"/>
            <a:ext cx="2562045"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Few</a:t>
            </a:r>
          </a:p>
        </p:txBody>
      </p:sp>
      <p:sp>
        <p:nvSpPr>
          <p:cNvPr id="21" name="Rectangle 20">
            <a:extLst>
              <a:ext uri="{FF2B5EF4-FFF2-40B4-BE49-F238E27FC236}">
                <a16:creationId xmlns:a16="http://schemas.microsoft.com/office/drawing/2014/main" id="{9CF2A22A-258C-6F41-A78A-BE23E37A342D}"/>
              </a:ext>
            </a:extLst>
          </p:cNvPr>
          <p:cNvSpPr/>
          <p:nvPr/>
        </p:nvSpPr>
        <p:spPr>
          <a:xfrm>
            <a:off x="3786914" y="1377521"/>
            <a:ext cx="2562045"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Many</a:t>
            </a:r>
          </a:p>
        </p:txBody>
      </p:sp>
      <p:cxnSp>
        <p:nvCxnSpPr>
          <p:cNvPr id="22" name="Straight Connector 21">
            <a:extLst>
              <a:ext uri="{FF2B5EF4-FFF2-40B4-BE49-F238E27FC236}">
                <a16:creationId xmlns:a16="http://schemas.microsoft.com/office/drawing/2014/main" id="{29783EBB-5B29-9A4B-9842-8E23690D8959}"/>
              </a:ext>
            </a:extLst>
          </p:cNvPr>
          <p:cNvCxnSpPr>
            <a:cxnSpLocks/>
          </p:cNvCxnSpPr>
          <p:nvPr/>
        </p:nvCxnSpPr>
        <p:spPr>
          <a:xfrm flipH="1">
            <a:off x="1107165" y="4502904"/>
            <a:ext cx="2562045"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A57BA6E-019D-D845-898D-95D449F6A5CE}"/>
              </a:ext>
            </a:extLst>
          </p:cNvPr>
          <p:cNvSpPr txBox="1"/>
          <p:nvPr/>
        </p:nvSpPr>
        <p:spPr>
          <a:xfrm>
            <a:off x="2388187" y="4788059"/>
            <a:ext cx="2754280" cy="307777"/>
          </a:xfrm>
          <a:prstGeom prst="rect">
            <a:avLst/>
          </a:prstGeom>
          <a:noFill/>
        </p:spPr>
        <p:txBody>
          <a:bodyPr wrap="none" rtlCol="0">
            <a:spAutoFit/>
          </a:bodyPr>
          <a:lstStyle/>
          <a:p>
            <a:r>
              <a:rPr lang="en-US" dirty="0">
                <a:latin typeface="PT Serif" panose="020A0603040505020204" pitchFamily="18" charset="77"/>
              </a:rPr>
              <a:t>Number of Periods (Time Spent)</a:t>
            </a:r>
          </a:p>
        </p:txBody>
      </p:sp>
      <p:cxnSp>
        <p:nvCxnSpPr>
          <p:cNvPr id="24" name="Straight Connector 23">
            <a:extLst>
              <a:ext uri="{FF2B5EF4-FFF2-40B4-BE49-F238E27FC236}">
                <a16:creationId xmlns:a16="http://schemas.microsoft.com/office/drawing/2014/main" id="{C84E9AD5-84D3-3D4A-842A-C1B27F641393}"/>
              </a:ext>
            </a:extLst>
          </p:cNvPr>
          <p:cNvCxnSpPr>
            <a:cxnSpLocks/>
          </p:cNvCxnSpPr>
          <p:nvPr/>
        </p:nvCxnSpPr>
        <p:spPr>
          <a:xfrm flipH="1">
            <a:off x="3717985" y="4502904"/>
            <a:ext cx="2562045"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C6E571F3-AB61-414A-BA01-D51BBCCE1BEC}"/>
              </a:ext>
            </a:extLst>
          </p:cNvPr>
          <p:cNvSpPr txBox="1"/>
          <p:nvPr/>
        </p:nvSpPr>
        <p:spPr>
          <a:xfrm rot="16200000">
            <a:off x="-682186" y="3116080"/>
            <a:ext cx="2335896" cy="307777"/>
          </a:xfrm>
          <a:prstGeom prst="rect">
            <a:avLst/>
          </a:prstGeom>
          <a:noFill/>
        </p:spPr>
        <p:txBody>
          <a:bodyPr wrap="none" rtlCol="0">
            <a:spAutoFit/>
          </a:bodyPr>
          <a:lstStyle/>
          <a:p>
            <a:r>
              <a:rPr lang="en-US" dirty="0">
                <a:latin typeface="PT Serif" panose="020A0603040505020204" pitchFamily="18" charset="77"/>
              </a:rPr>
              <a:t>Probability of Stable Ranks</a:t>
            </a:r>
          </a:p>
        </p:txBody>
      </p:sp>
      <p:sp>
        <p:nvSpPr>
          <p:cNvPr id="26" name="TextBox 25">
            <a:extLst>
              <a:ext uri="{FF2B5EF4-FFF2-40B4-BE49-F238E27FC236}">
                <a16:creationId xmlns:a16="http://schemas.microsoft.com/office/drawing/2014/main" id="{12B918AE-22B9-734B-8155-7C76AAC339E6}"/>
              </a:ext>
            </a:extLst>
          </p:cNvPr>
          <p:cNvSpPr txBox="1"/>
          <p:nvPr/>
        </p:nvSpPr>
        <p:spPr>
          <a:xfrm>
            <a:off x="1091377" y="4537184"/>
            <a:ext cx="284052" cy="307777"/>
          </a:xfrm>
          <a:prstGeom prst="rect">
            <a:avLst/>
          </a:prstGeom>
          <a:noFill/>
        </p:spPr>
        <p:txBody>
          <a:bodyPr wrap="none" rtlCol="0">
            <a:spAutoFit/>
          </a:bodyPr>
          <a:lstStyle/>
          <a:p>
            <a:r>
              <a:rPr lang="en-US" dirty="0"/>
              <a:t>0</a:t>
            </a:r>
          </a:p>
        </p:txBody>
      </p:sp>
      <p:sp>
        <p:nvSpPr>
          <p:cNvPr id="27" name="TextBox 26">
            <a:extLst>
              <a:ext uri="{FF2B5EF4-FFF2-40B4-BE49-F238E27FC236}">
                <a16:creationId xmlns:a16="http://schemas.microsoft.com/office/drawing/2014/main" id="{CD01843D-7EF1-B047-BF15-1EF53D05DBA4}"/>
              </a:ext>
            </a:extLst>
          </p:cNvPr>
          <p:cNvSpPr txBox="1"/>
          <p:nvPr/>
        </p:nvSpPr>
        <p:spPr>
          <a:xfrm>
            <a:off x="3701249" y="4541349"/>
            <a:ext cx="284052" cy="307777"/>
          </a:xfrm>
          <a:prstGeom prst="rect">
            <a:avLst/>
          </a:prstGeom>
          <a:noFill/>
        </p:spPr>
        <p:txBody>
          <a:bodyPr wrap="none" rtlCol="0">
            <a:spAutoFit/>
          </a:bodyPr>
          <a:lstStyle/>
          <a:p>
            <a:r>
              <a:rPr lang="en-US" dirty="0"/>
              <a:t>0</a:t>
            </a:r>
          </a:p>
        </p:txBody>
      </p:sp>
      <p:sp>
        <p:nvSpPr>
          <p:cNvPr id="28" name="TextBox 27">
            <a:extLst>
              <a:ext uri="{FF2B5EF4-FFF2-40B4-BE49-F238E27FC236}">
                <a16:creationId xmlns:a16="http://schemas.microsoft.com/office/drawing/2014/main" id="{39309A8E-AFEB-434D-B321-A4AF93F60B5E}"/>
              </a:ext>
            </a:extLst>
          </p:cNvPr>
          <p:cNvSpPr txBox="1"/>
          <p:nvPr/>
        </p:nvSpPr>
        <p:spPr>
          <a:xfrm>
            <a:off x="5995978" y="4541349"/>
            <a:ext cx="383438" cy="307777"/>
          </a:xfrm>
          <a:prstGeom prst="rect">
            <a:avLst/>
          </a:prstGeom>
          <a:noFill/>
        </p:spPr>
        <p:txBody>
          <a:bodyPr wrap="none" rtlCol="0">
            <a:spAutoFit/>
          </a:bodyPr>
          <a:lstStyle/>
          <a:p>
            <a:r>
              <a:rPr lang="en-US" dirty="0"/>
              <a:t>20</a:t>
            </a:r>
          </a:p>
        </p:txBody>
      </p:sp>
      <p:sp>
        <p:nvSpPr>
          <p:cNvPr id="29" name="TextBox 28">
            <a:extLst>
              <a:ext uri="{FF2B5EF4-FFF2-40B4-BE49-F238E27FC236}">
                <a16:creationId xmlns:a16="http://schemas.microsoft.com/office/drawing/2014/main" id="{58525D1D-C689-FC42-A70F-FA564E36BCFE}"/>
              </a:ext>
            </a:extLst>
          </p:cNvPr>
          <p:cNvSpPr txBox="1"/>
          <p:nvPr/>
        </p:nvSpPr>
        <p:spPr>
          <a:xfrm>
            <a:off x="3386106" y="4537184"/>
            <a:ext cx="383438" cy="307777"/>
          </a:xfrm>
          <a:prstGeom prst="rect">
            <a:avLst/>
          </a:prstGeom>
          <a:noFill/>
        </p:spPr>
        <p:txBody>
          <a:bodyPr wrap="none" rtlCol="0">
            <a:spAutoFit/>
          </a:bodyPr>
          <a:lstStyle/>
          <a:p>
            <a:r>
              <a:rPr lang="en-US" dirty="0"/>
              <a:t>20</a:t>
            </a:r>
          </a:p>
        </p:txBody>
      </p:sp>
      <p:sp>
        <p:nvSpPr>
          <p:cNvPr id="31" name="Rectangle 30">
            <a:extLst>
              <a:ext uri="{FF2B5EF4-FFF2-40B4-BE49-F238E27FC236}">
                <a16:creationId xmlns:a16="http://schemas.microsoft.com/office/drawing/2014/main" id="{22ACAB3D-2D5C-514B-BC8E-D6D151F64B47}"/>
              </a:ext>
            </a:extLst>
          </p:cNvPr>
          <p:cNvSpPr/>
          <p:nvPr/>
        </p:nvSpPr>
        <p:spPr>
          <a:xfrm>
            <a:off x="6720079" y="2305558"/>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Accumulate</a:t>
            </a:r>
          </a:p>
        </p:txBody>
      </p:sp>
      <p:sp>
        <p:nvSpPr>
          <p:cNvPr id="32" name="Rectangle 31">
            <a:extLst>
              <a:ext uri="{FF2B5EF4-FFF2-40B4-BE49-F238E27FC236}">
                <a16:creationId xmlns:a16="http://schemas.microsoft.com/office/drawing/2014/main" id="{4EA12BC6-4320-1543-9390-25670D2F63AA}"/>
              </a:ext>
            </a:extLst>
          </p:cNvPr>
          <p:cNvSpPr/>
          <p:nvPr/>
        </p:nvSpPr>
        <p:spPr>
          <a:xfrm>
            <a:off x="6748229" y="3648650"/>
            <a:ext cx="1995864" cy="373641"/>
          </a:xfrm>
          <a:prstGeom prst="rect">
            <a:avLst/>
          </a:prstGeom>
          <a:solidFill>
            <a:schemeClr val="accent6">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Do</a:t>
            </a:r>
          </a:p>
          <a:p>
            <a:pPr algn="ctr"/>
            <a:r>
              <a:rPr lang="en-US" dirty="0"/>
              <a:t>Not Accumulate</a:t>
            </a:r>
          </a:p>
        </p:txBody>
      </p:sp>
      <p:cxnSp>
        <p:nvCxnSpPr>
          <p:cNvPr id="33" name="Straight Connector 32">
            <a:extLst>
              <a:ext uri="{FF2B5EF4-FFF2-40B4-BE49-F238E27FC236}">
                <a16:creationId xmlns:a16="http://schemas.microsoft.com/office/drawing/2014/main" id="{FDFE2845-F9E5-EC4A-8E3D-E0D96C0A987D}"/>
              </a:ext>
            </a:extLst>
          </p:cNvPr>
          <p:cNvCxnSpPr>
            <a:cxnSpLocks/>
            <a:stCxn id="20" idx="1"/>
          </p:cNvCxnSpPr>
          <p:nvPr/>
        </p:nvCxnSpPr>
        <p:spPr>
          <a:xfrm>
            <a:off x="1155940" y="1564342"/>
            <a:ext cx="0" cy="1454903"/>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7FC6177-76AC-5546-BDFF-F3180353D7E0}"/>
              </a:ext>
            </a:extLst>
          </p:cNvPr>
          <p:cNvCxnSpPr>
            <a:cxnSpLocks/>
          </p:cNvCxnSpPr>
          <p:nvPr/>
        </p:nvCxnSpPr>
        <p:spPr>
          <a:xfrm>
            <a:off x="1155940" y="3149905"/>
            <a:ext cx="0" cy="1352999"/>
          </a:xfrm>
          <a:prstGeom prst="line">
            <a:avLst/>
          </a:prstGeom>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64439E0E-62EE-5F47-8548-5179B7D82F8A}"/>
              </a:ext>
            </a:extLst>
          </p:cNvPr>
          <p:cNvSpPr txBox="1"/>
          <p:nvPr/>
        </p:nvSpPr>
        <p:spPr>
          <a:xfrm>
            <a:off x="694082" y="4229407"/>
            <a:ext cx="433132" cy="307777"/>
          </a:xfrm>
          <a:prstGeom prst="rect">
            <a:avLst/>
          </a:prstGeom>
          <a:noFill/>
        </p:spPr>
        <p:txBody>
          <a:bodyPr wrap="none" rtlCol="0">
            <a:spAutoFit/>
          </a:bodyPr>
          <a:lstStyle/>
          <a:p>
            <a:r>
              <a:rPr lang="en-US" dirty="0">
                <a:solidFill>
                  <a:schemeClr val="bg1">
                    <a:lumMod val="50000"/>
                  </a:schemeClr>
                </a:solidFill>
              </a:rPr>
              <a:t>0.0</a:t>
            </a:r>
          </a:p>
        </p:txBody>
      </p:sp>
      <p:sp>
        <p:nvSpPr>
          <p:cNvPr id="36" name="TextBox 35">
            <a:extLst>
              <a:ext uri="{FF2B5EF4-FFF2-40B4-BE49-F238E27FC236}">
                <a16:creationId xmlns:a16="http://schemas.microsoft.com/office/drawing/2014/main" id="{8AF54969-4950-9A49-B5DA-DC3988D25861}"/>
              </a:ext>
            </a:extLst>
          </p:cNvPr>
          <p:cNvSpPr txBox="1"/>
          <p:nvPr/>
        </p:nvSpPr>
        <p:spPr>
          <a:xfrm>
            <a:off x="697237" y="2774023"/>
            <a:ext cx="433132" cy="307777"/>
          </a:xfrm>
          <a:prstGeom prst="rect">
            <a:avLst/>
          </a:prstGeom>
          <a:noFill/>
        </p:spPr>
        <p:txBody>
          <a:bodyPr wrap="none" rtlCol="0">
            <a:spAutoFit/>
          </a:bodyPr>
          <a:lstStyle/>
          <a:p>
            <a:r>
              <a:rPr lang="en-US" dirty="0">
                <a:solidFill>
                  <a:schemeClr val="bg1">
                    <a:lumMod val="50000"/>
                  </a:schemeClr>
                </a:solidFill>
              </a:rPr>
              <a:t>0.0</a:t>
            </a:r>
          </a:p>
        </p:txBody>
      </p:sp>
      <p:sp>
        <p:nvSpPr>
          <p:cNvPr id="37" name="TextBox 36">
            <a:extLst>
              <a:ext uri="{FF2B5EF4-FFF2-40B4-BE49-F238E27FC236}">
                <a16:creationId xmlns:a16="http://schemas.microsoft.com/office/drawing/2014/main" id="{F0DFA88B-8CFB-CD42-AE6D-A300EAFE3F60}"/>
              </a:ext>
            </a:extLst>
          </p:cNvPr>
          <p:cNvSpPr txBox="1"/>
          <p:nvPr/>
        </p:nvSpPr>
        <p:spPr>
          <a:xfrm>
            <a:off x="697237" y="3081800"/>
            <a:ext cx="433132" cy="307777"/>
          </a:xfrm>
          <a:prstGeom prst="rect">
            <a:avLst/>
          </a:prstGeom>
          <a:noFill/>
        </p:spPr>
        <p:txBody>
          <a:bodyPr wrap="none" rtlCol="0">
            <a:spAutoFit/>
          </a:bodyPr>
          <a:lstStyle/>
          <a:p>
            <a:r>
              <a:rPr lang="en-US" dirty="0">
                <a:solidFill>
                  <a:schemeClr val="bg1">
                    <a:lumMod val="50000"/>
                  </a:schemeClr>
                </a:solidFill>
              </a:rPr>
              <a:t>0.3</a:t>
            </a:r>
          </a:p>
        </p:txBody>
      </p:sp>
      <p:sp>
        <p:nvSpPr>
          <p:cNvPr id="38" name="TextBox 37">
            <a:extLst>
              <a:ext uri="{FF2B5EF4-FFF2-40B4-BE49-F238E27FC236}">
                <a16:creationId xmlns:a16="http://schemas.microsoft.com/office/drawing/2014/main" id="{CBD7684B-C653-7C44-99BC-16BF21E7F692}"/>
              </a:ext>
            </a:extLst>
          </p:cNvPr>
          <p:cNvSpPr txBox="1"/>
          <p:nvPr/>
        </p:nvSpPr>
        <p:spPr>
          <a:xfrm>
            <a:off x="697237" y="1751162"/>
            <a:ext cx="433132" cy="307777"/>
          </a:xfrm>
          <a:prstGeom prst="rect">
            <a:avLst/>
          </a:prstGeom>
          <a:noFill/>
        </p:spPr>
        <p:txBody>
          <a:bodyPr wrap="none" rtlCol="0">
            <a:spAutoFit/>
          </a:bodyPr>
          <a:lstStyle/>
          <a:p>
            <a:r>
              <a:rPr lang="en-US" dirty="0">
                <a:solidFill>
                  <a:schemeClr val="bg1">
                    <a:lumMod val="50000"/>
                  </a:schemeClr>
                </a:solidFill>
              </a:rPr>
              <a:t>0.3</a:t>
            </a:r>
          </a:p>
        </p:txBody>
      </p:sp>
      <p:sp>
        <p:nvSpPr>
          <p:cNvPr id="39" name="Rectangle 38">
            <a:extLst>
              <a:ext uri="{FF2B5EF4-FFF2-40B4-BE49-F238E27FC236}">
                <a16:creationId xmlns:a16="http://schemas.microsoft.com/office/drawing/2014/main" id="{D0C32A39-8A9D-294C-B57C-91081C4BF1AC}"/>
              </a:ext>
            </a:extLst>
          </p:cNvPr>
          <p:cNvSpPr/>
          <p:nvPr/>
        </p:nvSpPr>
        <p:spPr>
          <a:xfrm>
            <a:off x="1233112" y="2864490"/>
            <a:ext cx="90967" cy="13993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05ED2A6-5F43-1444-82EE-2820FF4A0AA0}"/>
              </a:ext>
            </a:extLst>
          </p:cNvPr>
          <p:cNvSpPr/>
          <p:nvPr/>
        </p:nvSpPr>
        <p:spPr>
          <a:xfrm>
            <a:off x="1375101" y="2841640"/>
            <a:ext cx="90967" cy="16278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EBB6F30B-220F-124A-951C-5A5C8C440A98}"/>
              </a:ext>
            </a:extLst>
          </p:cNvPr>
          <p:cNvSpPr/>
          <p:nvPr/>
        </p:nvSpPr>
        <p:spPr>
          <a:xfrm>
            <a:off x="1517090" y="2774024"/>
            <a:ext cx="90967" cy="23039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395B1A26-9FB6-CE4F-9575-A87AD9F237B9}"/>
              </a:ext>
            </a:extLst>
          </p:cNvPr>
          <p:cNvSpPr/>
          <p:nvPr/>
        </p:nvSpPr>
        <p:spPr>
          <a:xfrm>
            <a:off x="1659079" y="2724153"/>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0E4B8EA0-EE2B-664D-9C0F-83137A450C04}"/>
              </a:ext>
            </a:extLst>
          </p:cNvPr>
          <p:cNvSpPr/>
          <p:nvPr/>
        </p:nvSpPr>
        <p:spPr>
          <a:xfrm>
            <a:off x="1801068" y="2724153"/>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7B37AED4-D106-744E-A847-E8913F205D6D}"/>
              </a:ext>
            </a:extLst>
          </p:cNvPr>
          <p:cNvSpPr/>
          <p:nvPr/>
        </p:nvSpPr>
        <p:spPr>
          <a:xfrm>
            <a:off x="1943057" y="2724154"/>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65A276D-E9B9-D14B-A1B2-B428C81EDFE1}"/>
              </a:ext>
            </a:extLst>
          </p:cNvPr>
          <p:cNvSpPr/>
          <p:nvPr/>
        </p:nvSpPr>
        <p:spPr>
          <a:xfrm>
            <a:off x="2085046" y="2676528"/>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04AEEEC5-E54A-EF4E-BD1A-C427D0F03318}"/>
              </a:ext>
            </a:extLst>
          </p:cNvPr>
          <p:cNvSpPr/>
          <p:nvPr/>
        </p:nvSpPr>
        <p:spPr>
          <a:xfrm>
            <a:off x="2227035" y="2676528"/>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BE6E6FB-DDA3-E241-88FD-3AB4B8E02BF0}"/>
              </a:ext>
            </a:extLst>
          </p:cNvPr>
          <p:cNvSpPr/>
          <p:nvPr/>
        </p:nvSpPr>
        <p:spPr>
          <a:xfrm>
            <a:off x="2363256"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0231D0A0-017E-934E-A515-E84CB353C393}"/>
              </a:ext>
            </a:extLst>
          </p:cNvPr>
          <p:cNvSpPr/>
          <p:nvPr/>
        </p:nvSpPr>
        <p:spPr>
          <a:xfrm>
            <a:off x="2499477"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a:extLst>
              <a:ext uri="{FF2B5EF4-FFF2-40B4-BE49-F238E27FC236}">
                <a16:creationId xmlns:a16="http://schemas.microsoft.com/office/drawing/2014/main" id="{17D18479-A92F-B743-A253-F67D190B4BDF}"/>
              </a:ext>
            </a:extLst>
          </p:cNvPr>
          <p:cNvSpPr/>
          <p:nvPr/>
        </p:nvSpPr>
        <p:spPr>
          <a:xfrm>
            <a:off x="2635698"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B91A3E83-FABA-7948-BF09-3DB703236624}"/>
              </a:ext>
            </a:extLst>
          </p:cNvPr>
          <p:cNvSpPr/>
          <p:nvPr/>
        </p:nvSpPr>
        <p:spPr>
          <a:xfrm>
            <a:off x="2771919" y="2593981"/>
            <a:ext cx="90967" cy="4104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858215E4-0AF7-DC46-BDEF-799715FEB7AB}"/>
              </a:ext>
            </a:extLst>
          </p:cNvPr>
          <p:cNvSpPr/>
          <p:nvPr/>
        </p:nvSpPr>
        <p:spPr>
          <a:xfrm>
            <a:off x="2909196" y="2571751"/>
            <a:ext cx="90967" cy="43267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47450591-D284-BC4F-845B-BCDD29368A14}"/>
              </a:ext>
            </a:extLst>
          </p:cNvPr>
          <p:cNvSpPr/>
          <p:nvPr/>
        </p:nvSpPr>
        <p:spPr>
          <a:xfrm>
            <a:off x="3045418" y="2571750"/>
            <a:ext cx="90966" cy="43267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C7D585E4-27A4-6A48-BCE3-9EB234C91339}"/>
              </a:ext>
            </a:extLst>
          </p:cNvPr>
          <p:cNvSpPr/>
          <p:nvPr/>
        </p:nvSpPr>
        <p:spPr>
          <a:xfrm>
            <a:off x="3187407" y="2492381"/>
            <a:ext cx="90966" cy="5120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FED00FD3-38F7-BE4B-A02D-C2C02EE3ECE1}"/>
              </a:ext>
            </a:extLst>
          </p:cNvPr>
          <p:cNvSpPr/>
          <p:nvPr/>
        </p:nvSpPr>
        <p:spPr>
          <a:xfrm>
            <a:off x="3328339" y="2276483"/>
            <a:ext cx="99156" cy="72793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1A7F1D6D-E596-3D4F-89B9-CD5144A223B6}"/>
              </a:ext>
            </a:extLst>
          </p:cNvPr>
          <p:cNvSpPr/>
          <p:nvPr/>
        </p:nvSpPr>
        <p:spPr>
          <a:xfrm>
            <a:off x="1241301" y="3234822"/>
            <a:ext cx="90967" cy="120130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AF86A54A-1B04-DB48-804E-382EDF1C6409}"/>
              </a:ext>
            </a:extLst>
          </p:cNvPr>
          <p:cNvSpPr/>
          <p:nvPr/>
        </p:nvSpPr>
        <p:spPr>
          <a:xfrm>
            <a:off x="1383290" y="4149742"/>
            <a:ext cx="90967" cy="28638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0A74D6B4-CF94-9945-8BCB-511B75AD3603}"/>
              </a:ext>
            </a:extLst>
          </p:cNvPr>
          <p:cNvSpPr/>
          <p:nvPr/>
        </p:nvSpPr>
        <p:spPr>
          <a:xfrm>
            <a:off x="1525279" y="4062484"/>
            <a:ext cx="90967" cy="373640"/>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76DDC4EE-C186-6D49-AE03-494EB25209C5}"/>
              </a:ext>
            </a:extLst>
          </p:cNvPr>
          <p:cNvSpPr/>
          <p:nvPr/>
        </p:nvSpPr>
        <p:spPr>
          <a:xfrm>
            <a:off x="1667268" y="4013224"/>
            <a:ext cx="90967" cy="422899"/>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CF545C60-2D75-B641-B927-3E2CB7B9F9AD}"/>
              </a:ext>
            </a:extLst>
          </p:cNvPr>
          <p:cNvSpPr/>
          <p:nvPr/>
        </p:nvSpPr>
        <p:spPr>
          <a:xfrm>
            <a:off x="1809257" y="3924300"/>
            <a:ext cx="90967" cy="51182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D9F30320-12AB-1342-8E66-959EC5267D50}"/>
              </a:ext>
            </a:extLst>
          </p:cNvPr>
          <p:cNvSpPr/>
          <p:nvPr/>
        </p:nvSpPr>
        <p:spPr>
          <a:xfrm>
            <a:off x="1951246" y="4013224"/>
            <a:ext cx="90967" cy="422899"/>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92B45160-D7D3-0F42-AB49-6B8B92D0D264}"/>
              </a:ext>
            </a:extLst>
          </p:cNvPr>
          <p:cNvSpPr/>
          <p:nvPr/>
        </p:nvSpPr>
        <p:spPr>
          <a:xfrm>
            <a:off x="2093235" y="4108230"/>
            <a:ext cx="90967" cy="327894"/>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ectangle 61">
            <a:extLst>
              <a:ext uri="{FF2B5EF4-FFF2-40B4-BE49-F238E27FC236}">
                <a16:creationId xmlns:a16="http://schemas.microsoft.com/office/drawing/2014/main" id="{9BB2E9B3-CE66-254D-B809-F0A949C6DFC0}"/>
              </a:ext>
            </a:extLst>
          </p:cNvPr>
          <p:cNvSpPr/>
          <p:nvPr/>
        </p:nvSpPr>
        <p:spPr>
          <a:xfrm>
            <a:off x="2235224" y="4195128"/>
            <a:ext cx="90967" cy="240996"/>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B5F4BCE4-B291-6C4A-892D-F71C6388023A}"/>
              </a:ext>
            </a:extLst>
          </p:cNvPr>
          <p:cNvSpPr/>
          <p:nvPr/>
        </p:nvSpPr>
        <p:spPr>
          <a:xfrm>
            <a:off x="2371445" y="4273562"/>
            <a:ext cx="90967" cy="16256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ectangle 63">
            <a:extLst>
              <a:ext uri="{FF2B5EF4-FFF2-40B4-BE49-F238E27FC236}">
                <a16:creationId xmlns:a16="http://schemas.microsoft.com/office/drawing/2014/main" id="{314B5630-D4BB-074F-B226-C4E099C94A59}"/>
              </a:ext>
            </a:extLst>
          </p:cNvPr>
          <p:cNvSpPr/>
          <p:nvPr/>
        </p:nvSpPr>
        <p:spPr>
          <a:xfrm>
            <a:off x="2507666" y="4357420"/>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0558D4F4-A78D-794E-937A-4469EB08E6B0}"/>
              </a:ext>
            </a:extLst>
          </p:cNvPr>
          <p:cNvSpPr/>
          <p:nvPr/>
        </p:nvSpPr>
        <p:spPr>
          <a:xfrm>
            <a:off x="2643887" y="4357420"/>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65">
            <a:extLst>
              <a:ext uri="{FF2B5EF4-FFF2-40B4-BE49-F238E27FC236}">
                <a16:creationId xmlns:a16="http://schemas.microsoft.com/office/drawing/2014/main" id="{2D06B401-48D8-3C43-87EA-BCA9A446DE2B}"/>
              </a:ext>
            </a:extLst>
          </p:cNvPr>
          <p:cNvSpPr/>
          <p:nvPr/>
        </p:nvSpPr>
        <p:spPr>
          <a:xfrm>
            <a:off x="2780108"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11F2DD76-5EA0-324F-B02F-3BB9A9DDAF8F}"/>
              </a:ext>
            </a:extLst>
          </p:cNvPr>
          <p:cNvSpPr/>
          <p:nvPr/>
        </p:nvSpPr>
        <p:spPr>
          <a:xfrm>
            <a:off x="2917385"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68">
            <a:extLst>
              <a:ext uri="{FF2B5EF4-FFF2-40B4-BE49-F238E27FC236}">
                <a16:creationId xmlns:a16="http://schemas.microsoft.com/office/drawing/2014/main" id="{EF22736A-792F-2D48-96FA-B41925CE4F90}"/>
              </a:ext>
            </a:extLst>
          </p:cNvPr>
          <p:cNvSpPr/>
          <p:nvPr/>
        </p:nvSpPr>
        <p:spPr>
          <a:xfrm>
            <a:off x="3053606"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69">
            <a:extLst>
              <a:ext uri="{FF2B5EF4-FFF2-40B4-BE49-F238E27FC236}">
                <a16:creationId xmlns:a16="http://schemas.microsoft.com/office/drawing/2014/main" id="{93A592A3-9B70-BC4A-878E-46349885B73A}"/>
              </a:ext>
            </a:extLst>
          </p:cNvPr>
          <p:cNvSpPr/>
          <p:nvPr/>
        </p:nvSpPr>
        <p:spPr>
          <a:xfrm>
            <a:off x="3195595"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70">
            <a:extLst>
              <a:ext uri="{FF2B5EF4-FFF2-40B4-BE49-F238E27FC236}">
                <a16:creationId xmlns:a16="http://schemas.microsoft.com/office/drawing/2014/main" id="{9B84E6BA-631C-0B46-9CCA-D26716C45FB3}"/>
              </a:ext>
            </a:extLst>
          </p:cNvPr>
          <p:cNvSpPr/>
          <p:nvPr/>
        </p:nvSpPr>
        <p:spPr>
          <a:xfrm>
            <a:off x="3336528"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05170449"/>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0" name="Google Shape;63;p12">
            <a:extLst>
              <a:ext uri="{FF2B5EF4-FFF2-40B4-BE49-F238E27FC236}">
                <a16:creationId xmlns:a16="http://schemas.microsoft.com/office/drawing/2014/main" id="{940F0D49-C47A-CE41-AE70-FE42148D7703}"/>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Computational Model</a:t>
            </a:r>
            <a:endParaRPr sz="2400" dirty="0">
              <a:solidFill>
                <a:schemeClr val="bg1">
                  <a:lumMod val="90000"/>
                </a:schemeClr>
              </a:solidFill>
              <a:latin typeface="PT Serif" panose="020A0603040505020204" pitchFamily="18" charset="77"/>
            </a:endParaRPr>
          </a:p>
        </p:txBody>
      </p:sp>
      <p:sp>
        <p:nvSpPr>
          <p:cNvPr id="2" name="TextBox 1">
            <a:extLst>
              <a:ext uri="{FF2B5EF4-FFF2-40B4-BE49-F238E27FC236}">
                <a16:creationId xmlns:a16="http://schemas.microsoft.com/office/drawing/2014/main" id="{C2FE4E10-9275-4849-8505-264FAA29E39F}"/>
              </a:ext>
            </a:extLst>
          </p:cNvPr>
          <p:cNvSpPr txBox="1"/>
          <p:nvPr/>
        </p:nvSpPr>
        <p:spPr>
          <a:xfrm>
            <a:off x="7437364" y="70464"/>
            <a:ext cx="1706636" cy="471411"/>
          </a:xfrm>
          <a:prstGeom prst="rect">
            <a:avLst/>
          </a:prstGeom>
          <a:noFill/>
        </p:spPr>
        <p:txBody>
          <a:bodyPr wrap="square" rtlCol="0">
            <a:spAutoFit/>
          </a:bodyPr>
          <a:lstStyle/>
          <a:p>
            <a:pPr>
              <a:lnSpc>
                <a:spcPct val="300000"/>
              </a:lnSpc>
            </a:pPr>
            <a:r>
              <a:rPr lang="en-US" sz="1000" dirty="0">
                <a:solidFill>
                  <a:schemeClr val="accent6">
                    <a:lumMod val="50000"/>
                  </a:schemeClr>
                </a:solidFill>
                <a:latin typeface="PT Serif" panose="020A0603040505020204" pitchFamily="18" charset="77"/>
              </a:rPr>
              <a:t>Generating Sustained Help</a:t>
            </a:r>
          </a:p>
        </p:txBody>
      </p:sp>
      <p:sp>
        <p:nvSpPr>
          <p:cNvPr id="20" name="Rectangle 19">
            <a:extLst>
              <a:ext uri="{FF2B5EF4-FFF2-40B4-BE49-F238E27FC236}">
                <a16:creationId xmlns:a16="http://schemas.microsoft.com/office/drawing/2014/main" id="{80B5527E-D168-714C-8A83-292E678B1D1D}"/>
              </a:ext>
            </a:extLst>
          </p:cNvPr>
          <p:cNvSpPr/>
          <p:nvPr/>
        </p:nvSpPr>
        <p:spPr>
          <a:xfrm>
            <a:off x="1155940" y="1377521"/>
            <a:ext cx="2562045"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Few</a:t>
            </a:r>
          </a:p>
        </p:txBody>
      </p:sp>
      <p:sp>
        <p:nvSpPr>
          <p:cNvPr id="21" name="Rectangle 20">
            <a:extLst>
              <a:ext uri="{FF2B5EF4-FFF2-40B4-BE49-F238E27FC236}">
                <a16:creationId xmlns:a16="http://schemas.microsoft.com/office/drawing/2014/main" id="{9CF2A22A-258C-6F41-A78A-BE23E37A342D}"/>
              </a:ext>
            </a:extLst>
          </p:cNvPr>
          <p:cNvSpPr/>
          <p:nvPr/>
        </p:nvSpPr>
        <p:spPr>
          <a:xfrm>
            <a:off x="3786914" y="1377521"/>
            <a:ext cx="2562045"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Respond To Many</a:t>
            </a:r>
          </a:p>
        </p:txBody>
      </p:sp>
      <p:cxnSp>
        <p:nvCxnSpPr>
          <p:cNvPr id="22" name="Straight Connector 21">
            <a:extLst>
              <a:ext uri="{FF2B5EF4-FFF2-40B4-BE49-F238E27FC236}">
                <a16:creationId xmlns:a16="http://schemas.microsoft.com/office/drawing/2014/main" id="{29783EBB-5B29-9A4B-9842-8E23690D8959}"/>
              </a:ext>
            </a:extLst>
          </p:cNvPr>
          <p:cNvCxnSpPr>
            <a:cxnSpLocks/>
          </p:cNvCxnSpPr>
          <p:nvPr/>
        </p:nvCxnSpPr>
        <p:spPr>
          <a:xfrm flipH="1">
            <a:off x="1107165" y="4502904"/>
            <a:ext cx="2562045"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A57BA6E-019D-D845-898D-95D449F6A5CE}"/>
              </a:ext>
            </a:extLst>
          </p:cNvPr>
          <p:cNvSpPr txBox="1"/>
          <p:nvPr/>
        </p:nvSpPr>
        <p:spPr>
          <a:xfrm>
            <a:off x="2388187" y="4788059"/>
            <a:ext cx="2754280" cy="307777"/>
          </a:xfrm>
          <a:prstGeom prst="rect">
            <a:avLst/>
          </a:prstGeom>
          <a:noFill/>
        </p:spPr>
        <p:txBody>
          <a:bodyPr wrap="none" rtlCol="0">
            <a:spAutoFit/>
          </a:bodyPr>
          <a:lstStyle/>
          <a:p>
            <a:r>
              <a:rPr lang="en-US" dirty="0">
                <a:latin typeface="PT Serif" panose="020A0603040505020204" pitchFamily="18" charset="77"/>
              </a:rPr>
              <a:t>Number of Periods (Time Spent)</a:t>
            </a:r>
          </a:p>
        </p:txBody>
      </p:sp>
      <p:cxnSp>
        <p:nvCxnSpPr>
          <p:cNvPr id="24" name="Straight Connector 23">
            <a:extLst>
              <a:ext uri="{FF2B5EF4-FFF2-40B4-BE49-F238E27FC236}">
                <a16:creationId xmlns:a16="http://schemas.microsoft.com/office/drawing/2014/main" id="{C84E9AD5-84D3-3D4A-842A-C1B27F641393}"/>
              </a:ext>
            </a:extLst>
          </p:cNvPr>
          <p:cNvCxnSpPr>
            <a:cxnSpLocks/>
          </p:cNvCxnSpPr>
          <p:nvPr/>
        </p:nvCxnSpPr>
        <p:spPr>
          <a:xfrm flipH="1">
            <a:off x="3717985" y="4502904"/>
            <a:ext cx="2562045" cy="0"/>
          </a:xfrm>
          <a:prstGeom prst="line">
            <a:avLst/>
          </a:prstGeom>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C6E571F3-AB61-414A-BA01-D51BBCCE1BEC}"/>
              </a:ext>
            </a:extLst>
          </p:cNvPr>
          <p:cNvSpPr txBox="1"/>
          <p:nvPr/>
        </p:nvSpPr>
        <p:spPr>
          <a:xfrm rot="16200000">
            <a:off x="-682186" y="3116080"/>
            <a:ext cx="2335896" cy="307777"/>
          </a:xfrm>
          <a:prstGeom prst="rect">
            <a:avLst/>
          </a:prstGeom>
          <a:noFill/>
        </p:spPr>
        <p:txBody>
          <a:bodyPr wrap="none" rtlCol="0">
            <a:spAutoFit/>
          </a:bodyPr>
          <a:lstStyle/>
          <a:p>
            <a:r>
              <a:rPr lang="en-US" dirty="0">
                <a:latin typeface="PT Serif" panose="020A0603040505020204" pitchFamily="18" charset="77"/>
              </a:rPr>
              <a:t>Probability of Stable Ranks</a:t>
            </a:r>
          </a:p>
        </p:txBody>
      </p:sp>
      <p:sp>
        <p:nvSpPr>
          <p:cNvPr id="26" name="TextBox 25">
            <a:extLst>
              <a:ext uri="{FF2B5EF4-FFF2-40B4-BE49-F238E27FC236}">
                <a16:creationId xmlns:a16="http://schemas.microsoft.com/office/drawing/2014/main" id="{12B918AE-22B9-734B-8155-7C76AAC339E6}"/>
              </a:ext>
            </a:extLst>
          </p:cNvPr>
          <p:cNvSpPr txBox="1"/>
          <p:nvPr/>
        </p:nvSpPr>
        <p:spPr>
          <a:xfrm>
            <a:off x="1091377" y="4537184"/>
            <a:ext cx="284052" cy="307777"/>
          </a:xfrm>
          <a:prstGeom prst="rect">
            <a:avLst/>
          </a:prstGeom>
          <a:noFill/>
        </p:spPr>
        <p:txBody>
          <a:bodyPr wrap="none" rtlCol="0">
            <a:spAutoFit/>
          </a:bodyPr>
          <a:lstStyle/>
          <a:p>
            <a:r>
              <a:rPr lang="en-US" dirty="0"/>
              <a:t>0</a:t>
            </a:r>
          </a:p>
        </p:txBody>
      </p:sp>
      <p:sp>
        <p:nvSpPr>
          <p:cNvPr id="27" name="TextBox 26">
            <a:extLst>
              <a:ext uri="{FF2B5EF4-FFF2-40B4-BE49-F238E27FC236}">
                <a16:creationId xmlns:a16="http://schemas.microsoft.com/office/drawing/2014/main" id="{CD01843D-7EF1-B047-BF15-1EF53D05DBA4}"/>
              </a:ext>
            </a:extLst>
          </p:cNvPr>
          <p:cNvSpPr txBox="1"/>
          <p:nvPr/>
        </p:nvSpPr>
        <p:spPr>
          <a:xfrm>
            <a:off x="3701249" y="4541349"/>
            <a:ext cx="284052" cy="307777"/>
          </a:xfrm>
          <a:prstGeom prst="rect">
            <a:avLst/>
          </a:prstGeom>
          <a:noFill/>
        </p:spPr>
        <p:txBody>
          <a:bodyPr wrap="none" rtlCol="0">
            <a:spAutoFit/>
          </a:bodyPr>
          <a:lstStyle/>
          <a:p>
            <a:r>
              <a:rPr lang="en-US" dirty="0"/>
              <a:t>0</a:t>
            </a:r>
          </a:p>
        </p:txBody>
      </p:sp>
      <p:sp>
        <p:nvSpPr>
          <p:cNvPr id="28" name="TextBox 27">
            <a:extLst>
              <a:ext uri="{FF2B5EF4-FFF2-40B4-BE49-F238E27FC236}">
                <a16:creationId xmlns:a16="http://schemas.microsoft.com/office/drawing/2014/main" id="{39309A8E-AFEB-434D-B321-A4AF93F60B5E}"/>
              </a:ext>
            </a:extLst>
          </p:cNvPr>
          <p:cNvSpPr txBox="1"/>
          <p:nvPr/>
        </p:nvSpPr>
        <p:spPr>
          <a:xfrm>
            <a:off x="5995978" y="4541349"/>
            <a:ext cx="383438" cy="307777"/>
          </a:xfrm>
          <a:prstGeom prst="rect">
            <a:avLst/>
          </a:prstGeom>
          <a:noFill/>
        </p:spPr>
        <p:txBody>
          <a:bodyPr wrap="none" rtlCol="0">
            <a:spAutoFit/>
          </a:bodyPr>
          <a:lstStyle/>
          <a:p>
            <a:r>
              <a:rPr lang="en-US" dirty="0"/>
              <a:t>20</a:t>
            </a:r>
          </a:p>
        </p:txBody>
      </p:sp>
      <p:sp>
        <p:nvSpPr>
          <p:cNvPr id="29" name="TextBox 28">
            <a:extLst>
              <a:ext uri="{FF2B5EF4-FFF2-40B4-BE49-F238E27FC236}">
                <a16:creationId xmlns:a16="http://schemas.microsoft.com/office/drawing/2014/main" id="{58525D1D-C689-FC42-A70F-FA564E36BCFE}"/>
              </a:ext>
            </a:extLst>
          </p:cNvPr>
          <p:cNvSpPr txBox="1"/>
          <p:nvPr/>
        </p:nvSpPr>
        <p:spPr>
          <a:xfrm>
            <a:off x="3386106" y="4537184"/>
            <a:ext cx="383438" cy="307777"/>
          </a:xfrm>
          <a:prstGeom prst="rect">
            <a:avLst/>
          </a:prstGeom>
          <a:noFill/>
        </p:spPr>
        <p:txBody>
          <a:bodyPr wrap="none" rtlCol="0">
            <a:spAutoFit/>
          </a:bodyPr>
          <a:lstStyle/>
          <a:p>
            <a:r>
              <a:rPr lang="en-US" dirty="0"/>
              <a:t>20</a:t>
            </a:r>
          </a:p>
        </p:txBody>
      </p:sp>
      <p:sp>
        <p:nvSpPr>
          <p:cNvPr id="31" name="Rectangle 30">
            <a:extLst>
              <a:ext uri="{FF2B5EF4-FFF2-40B4-BE49-F238E27FC236}">
                <a16:creationId xmlns:a16="http://schemas.microsoft.com/office/drawing/2014/main" id="{22ACAB3D-2D5C-514B-BC8E-D6D151F64B47}"/>
              </a:ext>
            </a:extLst>
          </p:cNvPr>
          <p:cNvSpPr/>
          <p:nvPr/>
        </p:nvSpPr>
        <p:spPr>
          <a:xfrm>
            <a:off x="6720079" y="2305558"/>
            <a:ext cx="1995864" cy="3736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Accumulate</a:t>
            </a:r>
          </a:p>
        </p:txBody>
      </p:sp>
      <p:sp>
        <p:nvSpPr>
          <p:cNvPr id="32" name="Rectangle 31">
            <a:extLst>
              <a:ext uri="{FF2B5EF4-FFF2-40B4-BE49-F238E27FC236}">
                <a16:creationId xmlns:a16="http://schemas.microsoft.com/office/drawing/2014/main" id="{4EA12BC6-4320-1543-9390-25670D2F63AA}"/>
              </a:ext>
            </a:extLst>
          </p:cNvPr>
          <p:cNvSpPr/>
          <p:nvPr/>
        </p:nvSpPr>
        <p:spPr>
          <a:xfrm>
            <a:off x="6748229" y="3648650"/>
            <a:ext cx="1995864" cy="373641"/>
          </a:xfrm>
          <a:prstGeom prst="rect">
            <a:avLst/>
          </a:prstGeom>
          <a:solidFill>
            <a:schemeClr val="accent6">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Requests Do</a:t>
            </a:r>
          </a:p>
          <a:p>
            <a:pPr algn="ctr"/>
            <a:r>
              <a:rPr lang="en-US" dirty="0"/>
              <a:t>Not Accumulate</a:t>
            </a:r>
          </a:p>
        </p:txBody>
      </p:sp>
      <p:cxnSp>
        <p:nvCxnSpPr>
          <p:cNvPr id="33" name="Straight Connector 32">
            <a:extLst>
              <a:ext uri="{FF2B5EF4-FFF2-40B4-BE49-F238E27FC236}">
                <a16:creationId xmlns:a16="http://schemas.microsoft.com/office/drawing/2014/main" id="{FDFE2845-F9E5-EC4A-8E3D-E0D96C0A987D}"/>
              </a:ext>
            </a:extLst>
          </p:cNvPr>
          <p:cNvCxnSpPr>
            <a:cxnSpLocks/>
            <a:stCxn id="20" idx="1"/>
          </p:cNvCxnSpPr>
          <p:nvPr/>
        </p:nvCxnSpPr>
        <p:spPr>
          <a:xfrm>
            <a:off x="1155940" y="1564342"/>
            <a:ext cx="0" cy="1454903"/>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7FC6177-76AC-5546-BDFF-F3180353D7E0}"/>
              </a:ext>
            </a:extLst>
          </p:cNvPr>
          <p:cNvCxnSpPr>
            <a:cxnSpLocks/>
          </p:cNvCxnSpPr>
          <p:nvPr/>
        </p:nvCxnSpPr>
        <p:spPr>
          <a:xfrm>
            <a:off x="1155940" y="3149905"/>
            <a:ext cx="0" cy="1352999"/>
          </a:xfrm>
          <a:prstGeom prst="line">
            <a:avLst/>
          </a:prstGeom>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64439E0E-62EE-5F47-8548-5179B7D82F8A}"/>
              </a:ext>
            </a:extLst>
          </p:cNvPr>
          <p:cNvSpPr txBox="1"/>
          <p:nvPr/>
        </p:nvSpPr>
        <p:spPr>
          <a:xfrm>
            <a:off x="694082" y="4229407"/>
            <a:ext cx="433132" cy="307777"/>
          </a:xfrm>
          <a:prstGeom prst="rect">
            <a:avLst/>
          </a:prstGeom>
          <a:noFill/>
        </p:spPr>
        <p:txBody>
          <a:bodyPr wrap="none" rtlCol="0">
            <a:spAutoFit/>
          </a:bodyPr>
          <a:lstStyle/>
          <a:p>
            <a:r>
              <a:rPr lang="en-US" dirty="0">
                <a:solidFill>
                  <a:schemeClr val="bg1">
                    <a:lumMod val="50000"/>
                  </a:schemeClr>
                </a:solidFill>
              </a:rPr>
              <a:t>0.0</a:t>
            </a:r>
          </a:p>
        </p:txBody>
      </p:sp>
      <p:sp>
        <p:nvSpPr>
          <p:cNvPr id="36" name="TextBox 35">
            <a:extLst>
              <a:ext uri="{FF2B5EF4-FFF2-40B4-BE49-F238E27FC236}">
                <a16:creationId xmlns:a16="http://schemas.microsoft.com/office/drawing/2014/main" id="{8AF54969-4950-9A49-B5DA-DC3988D25861}"/>
              </a:ext>
            </a:extLst>
          </p:cNvPr>
          <p:cNvSpPr txBox="1"/>
          <p:nvPr/>
        </p:nvSpPr>
        <p:spPr>
          <a:xfrm>
            <a:off x="697237" y="2774023"/>
            <a:ext cx="433132" cy="307777"/>
          </a:xfrm>
          <a:prstGeom prst="rect">
            <a:avLst/>
          </a:prstGeom>
          <a:noFill/>
        </p:spPr>
        <p:txBody>
          <a:bodyPr wrap="none" rtlCol="0">
            <a:spAutoFit/>
          </a:bodyPr>
          <a:lstStyle/>
          <a:p>
            <a:r>
              <a:rPr lang="en-US" dirty="0">
                <a:solidFill>
                  <a:schemeClr val="bg1">
                    <a:lumMod val="50000"/>
                  </a:schemeClr>
                </a:solidFill>
              </a:rPr>
              <a:t>0.0</a:t>
            </a:r>
          </a:p>
        </p:txBody>
      </p:sp>
      <p:sp>
        <p:nvSpPr>
          <p:cNvPr id="37" name="TextBox 36">
            <a:extLst>
              <a:ext uri="{FF2B5EF4-FFF2-40B4-BE49-F238E27FC236}">
                <a16:creationId xmlns:a16="http://schemas.microsoft.com/office/drawing/2014/main" id="{F0DFA88B-8CFB-CD42-AE6D-A300EAFE3F60}"/>
              </a:ext>
            </a:extLst>
          </p:cNvPr>
          <p:cNvSpPr txBox="1"/>
          <p:nvPr/>
        </p:nvSpPr>
        <p:spPr>
          <a:xfrm>
            <a:off x="697237" y="3081800"/>
            <a:ext cx="433132" cy="307777"/>
          </a:xfrm>
          <a:prstGeom prst="rect">
            <a:avLst/>
          </a:prstGeom>
          <a:noFill/>
        </p:spPr>
        <p:txBody>
          <a:bodyPr wrap="none" rtlCol="0">
            <a:spAutoFit/>
          </a:bodyPr>
          <a:lstStyle/>
          <a:p>
            <a:r>
              <a:rPr lang="en-US" dirty="0">
                <a:solidFill>
                  <a:schemeClr val="bg1">
                    <a:lumMod val="50000"/>
                  </a:schemeClr>
                </a:solidFill>
              </a:rPr>
              <a:t>0.3</a:t>
            </a:r>
          </a:p>
        </p:txBody>
      </p:sp>
      <p:sp>
        <p:nvSpPr>
          <p:cNvPr id="38" name="TextBox 37">
            <a:extLst>
              <a:ext uri="{FF2B5EF4-FFF2-40B4-BE49-F238E27FC236}">
                <a16:creationId xmlns:a16="http://schemas.microsoft.com/office/drawing/2014/main" id="{CBD7684B-C653-7C44-99BC-16BF21E7F692}"/>
              </a:ext>
            </a:extLst>
          </p:cNvPr>
          <p:cNvSpPr txBox="1"/>
          <p:nvPr/>
        </p:nvSpPr>
        <p:spPr>
          <a:xfrm>
            <a:off x="697237" y="1751162"/>
            <a:ext cx="433132" cy="307777"/>
          </a:xfrm>
          <a:prstGeom prst="rect">
            <a:avLst/>
          </a:prstGeom>
          <a:noFill/>
        </p:spPr>
        <p:txBody>
          <a:bodyPr wrap="none" rtlCol="0">
            <a:spAutoFit/>
          </a:bodyPr>
          <a:lstStyle/>
          <a:p>
            <a:r>
              <a:rPr lang="en-US" dirty="0">
                <a:solidFill>
                  <a:schemeClr val="bg1">
                    <a:lumMod val="50000"/>
                  </a:schemeClr>
                </a:solidFill>
              </a:rPr>
              <a:t>0.3</a:t>
            </a:r>
          </a:p>
        </p:txBody>
      </p:sp>
      <p:sp>
        <p:nvSpPr>
          <p:cNvPr id="39" name="Rectangle 38">
            <a:extLst>
              <a:ext uri="{FF2B5EF4-FFF2-40B4-BE49-F238E27FC236}">
                <a16:creationId xmlns:a16="http://schemas.microsoft.com/office/drawing/2014/main" id="{D0C32A39-8A9D-294C-B57C-91081C4BF1AC}"/>
              </a:ext>
            </a:extLst>
          </p:cNvPr>
          <p:cNvSpPr/>
          <p:nvPr/>
        </p:nvSpPr>
        <p:spPr>
          <a:xfrm>
            <a:off x="1233112" y="2864490"/>
            <a:ext cx="90967" cy="13993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05ED2A6-5F43-1444-82EE-2820FF4A0AA0}"/>
              </a:ext>
            </a:extLst>
          </p:cNvPr>
          <p:cNvSpPr/>
          <p:nvPr/>
        </p:nvSpPr>
        <p:spPr>
          <a:xfrm>
            <a:off x="1375101" y="2841640"/>
            <a:ext cx="90967" cy="16278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EBB6F30B-220F-124A-951C-5A5C8C440A98}"/>
              </a:ext>
            </a:extLst>
          </p:cNvPr>
          <p:cNvSpPr/>
          <p:nvPr/>
        </p:nvSpPr>
        <p:spPr>
          <a:xfrm>
            <a:off x="1517090" y="2774024"/>
            <a:ext cx="90967" cy="23039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395B1A26-9FB6-CE4F-9575-A87AD9F237B9}"/>
              </a:ext>
            </a:extLst>
          </p:cNvPr>
          <p:cNvSpPr/>
          <p:nvPr/>
        </p:nvSpPr>
        <p:spPr>
          <a:xfrm>
            <a:off x="1659079" y="2724153"/>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0E4B8EA0-EE2B-664D-9C0F-83137A450C04}"/>
              </a:ext>
            </a:extLst>
          </p:cNvPr>
          <p:cNvSpPr/>
          <p:nvPr/>
        </p:nvSpPr>
        <p:spPr>
          <a:xfrm>
            <a:off x="1801068" y="2724153"/>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7B37AED4-D106-744E-A847-E8913F205D6D}"/>
              </a:ext>
            </a:extLst>
          </p:cNvPr>
          <p:cNvSpPr/>
          <p:nvPr/>
        </p:nvSpPr>
        <p:spPr>
          <a:xfrm>
            <a:off x="1943057" y="2724154"/>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65A276D-E9B9-D14B-A1B2-B428C81EDFE1}"/>
              </a:ext>
            </a:extLst>
          </p:cNvPr>
          <p:cNvSpPr/>
          <p:nvPr/>
        </p:nvSpPr>
        <p:spPr>
          <a:xfrm>
            <a:off x="2085046" y="2676528"/>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04AEEEC5-E54A-EF4E-BD1A-C427D0F03318}"/>
              </a:ext>
            </a:extLst>
          </p:cNvPr>
          <p:cNvSpPr/>
          <p:nvPr/>
        </p:nvSpPr>
        <p:spPr>
          <a:xfrm>
            <a:off x="2227035" y="2676528"/>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BE6E6FB-DDA3-E241-88FD-3AB4B8E02BF0}"/>
              </a:ext>
            </a:extLst>
          </p:cNvPr>
          <p:cNvSpPr/>
          <p:nvPr/>
        </p:nvSpPr>
        <p:spPr>
          <a:xfrm>
            <a:off x="2363256"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0231D0A0-017E-934E-A515-E84CB353C393}"/>
              </a:ext>
            </a:extLst>
          </p:cNvPr>
          <p:cNvSpPr/>
          <p:nvPr/>
        </p:nvSpPr>
        <p:spPr>
          <a:xfrm>
            <a:off x="2499477"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a:extLst>
              <a:ext uri="{FF2B5EF4-FFF2-40B4-BE49-F238E27FC236}">
                <a16:creationId xmlns:a16="http://schemas.microsoft.com/office/drawing/2014/main" id="{17D18479-A92F-B743-A253-F67D190B4BDF}"/>
              </a:ext>
            </a:extLst>
          </p:cNvPr>
          <p:cNvSpPr/>
          <p:nvPr/>
        </p:nvSpPr>
        <p:spPr>
          <a:xfrm>
            <a:off x="2635698" y="2654300"/>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B91A3E83-FABA-7948-BF09-3DB703236624}"/>
              </a:ext>
            </a:extLst>
          </p:cNvPr>
          <p:cNvSpPr/>
          <p:nvPr/>
        </p:nvSpPr>
        <p:spPr>
          <a:xfrm>
            <a:off x="2771919" y="2593981"/>
            <a:ext cx="90967" cy="4104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858215E4-0AF7-DC46-BDEF-799715FEB7AB}"/>
              </a:ext>
            </a:extLst>
          </p:cNvPr>
          <p:cNvSpPr/>
          <p:nvPr/>
        </p:nvSpPr>
        <p:spPr>
          <a:xfrm>
            <a:off x="2909196" y="2571751"/>
            <a:ext cx="90967" cy="43267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47450591-D284-BC4F-845B-BCDD29368A14}"/>
              </a:ext>
            </a:extLst>
          </p:cNvPr>
          <p:cNvSpPr/>
          <p:nvPr/>
        </p:nvSpPr>
        <p:spPr>
          <a:xfrm>
            <a:off x="3045418" y="2571750"/>
            <a:ext cx="90966" cy="43267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C7D585E4-27A4-6A48-BCE3-9EB234C91339}"/>
              </a:ext>
            </a:extLst>
          </p:cNvPr>
          <p:cNvSpPr/>
          <p:nvPr/>
        </p:nvSpPr>
        <p:spPr>
          <a:xfrm>
            <a:off x="3187407" y="2492381"/>
            <a:ext cx="90966" cy="5120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FED00FD3-38F7-BE4B-A02D-C2C02EE3ECE1}"/>
              </a:ext>
            </a:extLst>
          </p:cNvPr>
          <p:cNvSpPr/>
          <p:nvPr/>
        </p:nvSpPr>
        <p:spPr>
          <a:xfrm>
            <a:off x="3328339" y="2276483"/>
            <a:ext cx="99156" cy="72793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1A7F1D6D-E596-3D4F-89B9-CD5144A223B6}"/>
              </a:ext>
            </a:extLst>
          </p:cNvPr>
          <p:cNvSpPr/>
          <p:nvPr/>
        </p:nvSpPr>
        <p:spPr>
          <a:xfrm>
            <a:off x="1241301" y="3234822"/>
            <a:ext cx="90967" cy="120130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AF86A54A-1B04-DB48-804E-382EDF1C6409}"/>
              </a:ext>
            </a:extLst>
          </p:cNvPr>
          <p:cNvSpPr/>
          <p:nvPr/>
        </p:nvSpPr>
        <p:spPr>
          <a:xfrm>
            <a:off x="1383290" y="4149742"/>
            <a:ext cx="90967" cy="28638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0A74D6B4-CF94-9945-8BCB-511B75AD3603}"/>
              </a:ext>
            </a:extLst>
          </p:cNvPr>
          <p:cNvSpPr/>
          <p:nvPr/>
        </p:nvSpPr>
        <p:spPr>
          <a:xfrm>
            <a:off x="1525279" y="4062484"/>
            <a:ext cx="90967" cy="373640"/>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76DDC4EE-C186-6D49-AE03-494EB25209C5}"/>
              </a:ext>
            </a:extLst>
          </p:cNvPr>
          <p:cNvSpPr/>
          <p:nvPr/>
        </p:nvSpPr>
        <p:spPr>
          <a:xfrm>
            <a:off x="1667268" y="4013224"/>
            <a:ext cx="90967" cy="422899"/>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CF545C60-2D75-B641-B927-3E2CB7B9F9AD}"/>
              </a:ext>
            </a:extLst>
          </p:cNvPr>
          <p:cNvSpPr/>
          <p:nvPr/>
        </p:nvSpPr>
        <p:spPr>
          <a:xfrm>
            <a:off x="1809257" y="3924300"/>
            <a:ext cx="90967" cy="51182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D9F30320-12AB-1342-8E66-959EC5267D50}"/>
              </a:ext>
            </a:extLst>
          </p:cNvPr>
          <p:cNvSpPr/>
          <p:nvPr/>
        </p:nvSpPr>
        <p:spPr>
          <a:xfrm>
            <a:off x="1951246" y="4013224"/>
            <a:ext cx="90967" cy="422899"/>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92B45160-D7D3-0F42-AB49-6B8B92D0D264}"/>
              </a:ext>
            </a:extLst>
          </p:cNvPr>
          <p:cNvSpPr/>
          <p:nvPr/>
        </p:nvSpPr>
        <p:spPr>
          <a:xfrm>
            <a:off x="2093235" y="4108230"/>
            <a:ext cx="90967" cy="327894"/>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ectangle 61">
            <a:extLst>
              <a:ext uri="{FF2B5EF4-FFF2-40B4-BE49-F238E27FC236}">
                <a16:creationId xmlns:a16="http://schemas.microsoft.com/office/drawing/2014/main" id="{9BB2E9B3-CE66-254D-B809-F0A949C6DFC0}"/>
              </a:ext>
            </a:extLst>
          </p:cNvPr>
          <p:cNvSpPr/>
          <p:nvPr/>
        </p:nvSpPr>
        <p:spPr>
          <a:xfrm>
            <a:off x="2235224" y="4195128"/>
            <a:ext cx="90967" cy="240996"/>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B5F4BCE4-B291-6C4A-892D-F71C6388023A}"/>
              </a:ext>
            </a:extLst>
          </p:cNvPr>
          <p:cNvSpPr/>
          <p:nvPr/>
        </p:nvSpPr>
        <p:spPr>
          <a:xfrm>
            <a:off x="2371445" y="4273562"/>
            <a:ext cx="90967" cy="16256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ectangle 63">
            <a:extLst>
              <a:ext uri="{FF2B5EF4-FFF2-40B4-BE49-F238E27FC236}">
                <a16:creationId xmlns:a16="http://schemas.microsoft.com/office/drawing/2014/main" id="{314B5630-D4BB-074F-B226-C4E099C94A59}"/>
              </a:ext>
            </a:extLst>
          </p:cNvPr>
          <p:cNvSpPr/>
          <p:nvPr/>
        </p:nvSpPr>
        <p:spPr>
          <a:xfrm>
            <a:off x="2507666" y="4357420"/>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0558D4F4-A78D-794E-937A-4469EB08E6B0}"/>
              </a:ext>
            </a:extLst>
          </p:cNvPr>
          <p:cNvSpPr/>
          <p:nvPr/>
        </p:nvSpPr>
        <p:spPr>
          <a:xfrm>
            <a:off x="2643887" y="4357420"/>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65">
            <a:extLst>
              <a:ext uri="{FF2B5EF4-FFF2-40B4-BE49-F238E27FC236}">
                <a16:creationId xmlns:a16="http://schemas.microsoft.com/office/drawing/2014/main" id="{2D06B401-48D8-3C43-87EA-BCA9A446DE2B}"/>
              </a:ext>
            </a:extLst>
          </p:cNvPr>
          <p:cNvSpPr/>
          <p:nvPr/>
        </p:nvSpPr>
        <p:spPr>
          <a:xfrm>
            <a:off x="2780108"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11F2DD76-5EA0-324F-B02F-3BB9A9DDAF8F}"/>
              </a:ext>
            </a:extLst>
          </p:cNvPr>
          <p:cNvSpPr/>
          <p:nvPr/>
        </p:nvSpPr>
        <p:spPr>
          <a:xfrm>
            <a:off x="2917385"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68">
            <a:extLst>
              <a:ext uri="{FF2B5EF4-FFF2-40B4-BE49-F238E27FC236}">
                <a16:creationId xmlns:a16="http://schemas.microsoft.com/office/drawing/2014/main" id="{EF22736A-792F-2D48-96FA-B41925CE4F90}"/>
              </a:ext>
            </a:extLst>
          </p:cNvPr>
          <p:cNvSpPr/>
          <p:nvPr/>
        </p:nvSpPr>
        <p:spPr>
          <a:xfrm>
            <a:off x="3053606"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69">
            <a:extLst>
              <a:ext uri="{FF2B5EF4-FFF2-40B4-BE49-F238E27FC236}">
                <a16:creationId xmlns:a16="http://schemas.microsoft.com/office/drawing/2014/main" id="{93A592A3-9B70-BC4A-878E-46349885B73A}"/>
              </a:ext>
            </a:extLst>
          </p:cNvPr>
          <p:cNvSpPr/>
          <p:nvPr/>
        </p:nvSpPr>
        <p:spPr>
          <a:xfrm>
            <a:off x="3195595"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70">
            <a:extLst>
              <a:ext uri="{FF2B5EF4-FFF2-40B4-BE49-F238E27FC236}">
                <a16:creationId xmlns:a16="http://schemas.microsoft.com/office/drawing/2014/main" id="{9B84E6BA-631C-0B46-9CCA-D26716C45FB3}"/>
              </a:ext>
            </a:extLst>
          </p:cNvPr>
          <p:cNvSpPr/>
          <p:nvPr/>
        </p:nvSpPr>
        <p:spPr>
          <a:xfrm>
            <a:off x="3336528" y="4357419"/>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E3F53E91-405B-9842-8701-D7C9D03BC081}"/>
              </a:ext>
            </a:extLst>
          </p:cNvPr>
          <p:cNvSpPr/>
          <p:nvPr/>
        </p:nvSpPr>
        <p:spPr>
          <a:xfrm>
            <a:off x="3915839" y="2864488"/>
            <a:ext cx="90967" cy="13993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5A4C8284-52A4-7F4B-B8CA-8C199AB7BD02}"/>
              </a:ext>
            </a:extLst>
          </p:cNvPr>
          <p:cNvSpPr/>
          <p:nvPr/>
        </p:nvSpPr>
        <p:spPr>
          <a:xfrm>
            <a:off x="4057828" y="2841638"/>
            <a:ext cx="90967" cy="162782"/>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AE755129-A7B2-F44B-8B8B-CE8044AE19AF}"/>
              </a:ext>
            </a:extLst>
          </p:cNvPr>
          <p:cNvSpPr/>
          <p:nvPr/>
        </p:nvSpPr>
        <p:spPr>
          <a:xfrm>
            <a:off x="4199817" y="2774022"/>
            <a:ext cx="90967" cy="23039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F64F3FC1-1F19-7340-8786-CA3CF5C1899D}"/>
              </a:ext>
            </a:extLst>
          </p:cNvPr>
          <p:cNvSpPr/>
          <p:nvPr/>
        </p:nvSpPr>
        <p:spPr>
          <a:xfrm>
            <a:off x="4341806" y="2724151"/>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75">
            <a:extLst>
              <a:ext uri="{FF2B5EF4-FFF2-40B4-BE49-F238E27FC236}">
                <a16:creationId xmlns:a16="http://schemas.microsoft.com/office/drawing/2014/main" id="{4809DDA5-16A8-954C-B061-A0B0A8E6BC46}"/>
              </a:ext>
            </a:extLst>
          </p:cNvPr>
          <p:cNvSpPr/>
          <p:nvPr/>
        </p:nvSpPr>
        <p:spPr>
          <a:xfrm>
            <a:off x="4483795" y="2724151"/>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2B3A673C-3A3D-A843-AA75-7A2CE4987BD1}"/>
              </a:ext>
            </a:extLst>
          </p:cNvPr>
          <p:cNvSpPr/>
          <p:nvPr/>
        </p:nvSpPr>
        <p:spPr>
          <a:xfrm>
            <a:off x="4625784" y="2724152"/>
            <a:ext cx="90967" cy="28026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Rectangle 77">
            <a:extLst>
              <a:ext uri="{FF2B5EF4-FFF2-40B4-BE49-F238E27FC236}">
                <a16:creationId xmlns:a16="http://schemas.microsoft.com/office/drawing/2014/main" id="{55FF0CAA-B04C-374C-BE09-AB54337F1B24}"/>
              </a:ext>
            </a:extLst>
          </p:cNvPr>
          <p:cNvSpPr/>
          <p:nvPr/>
        </p:nvSpPr>
        <p:spPr>
          <a:xfrm>
            <a:off x="4767773" y="2676526"/>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78">
            <a:extLst>
              <a:ext uri="{FF2B5EF4-FFF2-40B4-BE49-F238E27FC236}">
                <a16:creationId xmlns:a16="http://schemas.microsoft.com/office/drawing/2014/main" id="{6AED82CD-6436-DE4C-9E5C-E5B774FBF24E}"/>
              </a:ext>
            </a:extLst>
          </p:cNvPr>
          <p:cNvSpPr/>
          <p:nvPr/>
        </p:nvSpPr>
        <p:spPr>
          <a:xfrm>
            <a:off x="4909762" y="2676526"/>
            <a:ext cx="90967" cy="327894"/>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Rectangle 79">
            <a:extLst>
              <a:ext uri="{FF2B5EF4-FFF2-40B4-BE49-F238E27FC236}">
                <a16:creationId xmlns:a16="http://schemas.microsoft.com/office/drawing/2014/main" id="{EB30A9A7-C52D-5B49-9AFD-5A9FD11C5FFD}"/>
              </a:ext>
            </a:extLst>
          </p:cNvPr>
          <p:cNvSpPr/>
          <p:nvPr/>
        </p:nvSpPr>
        <p:spPr>
          <a:xfrm>
            <a:off x="5045983" y="2654298"/>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Rectangle 80">
            <a:extLst>
              <a:ext uri="{FF2B5EF4-FFF2-40B4-BE49-F238E27FC236}">
                <a16:creationId xmlns:a16="http://schemas.microsoft.com/office/drawing/2014/main" id="{C2F9107F-13E5-FA48-80B1-B0EC34F1914C}"/>
              </a:ext>
            </a:extLst>
          </p:cNvPr>
          <p:cNvSpPr/>
          <p:nvPr/>
        </p:nvSpPr>
        <p:spPr>
          <a:xfrm>
            <a:off x="5182204" y="2654298"/>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a:extLst>
              <a:ext uri="{FF2B5EF4-FFF2-40B4-BE49-F238E27FC236}">
                <a16:creationId xmlns:a16="http://schemas.microsoft.com/office/drawing/2014/main" id="{6FC9FF33-626D-504E-A110-3193DA6FBAB1}"/>
              </a:ext>
            </a:extLst>
          </p:cNvPr>
          <p:cNvSpPr/>
          <p:nvPr/>
        </p:nvSpPr>
        <p:spPr>
          <a:xfrm>
            <a:off x="5318425" y="2654298"/>
            <a:ext cx="90967" cy="35012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Rectangle 82">
            <a:extLst>
              <a:ext uri="{FF2B5EF4-FFF2-40B4-BE49-F238E27FC236}">
                <a16:creationId xmlns:a16="http://schemas.microsoft.com/office/drawing/2014/main" id="{FC5EE01F-DBDD-FD42-A0A5-6885DD35E1B7}"/>
              </a:ext>
            </a:extLst>
          </p:cNvPr>
          <p:cNvSpPr/>
          <p:nvPr/>
        </p:nvSpPr>
        <p:spPr>
          <a:xfrm>
            <a:off x="5454646" y="2593979"/>
            <a:ext cx="90967" cy="4104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83">
            <a:extLst>
              <a:ext uri="{FF2B5EF4-FFF2-40B4-BE49-F238E27FC236}">
                <a16:creationId xmlns:a16="http://schemas.microsoft.com/office/drawing/2014/main" id="{6E2C2A6B-DDA7-BC47-8D8F-1638EED3E67F}"/>
              </a:ext>
            </a:extLst>
          </p:cNvPr>
          <p:cNvSpPr/>
          <p:nvPr/>
        </p:nvSpPr>
        <p:spPr>
          <a:xfrm>
            <a:off x="5591923" y="2571749"/>
            <a:ext cx="90967" cy="43267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Rectangle 84">
            <a:extLst>
              <a:ext uri="{FF2B5EF4-FFF2-40B4-BE49-F238E27FC236}">
                <a16:creationId xmlns:a16="http://schemas.microsoft.com/office/drawing/2014/main" id="{6383D2BA-1893-4A43-A244-885A02B3FA66}"/>
              </a:ext>
            </a:extLst>
          </p:cNvPr>
          <p:cNvSpPr/>
          <p:nvPr/>
        </p:nvSpPr>
        <p:spPr>
          <a:xfrm>
            <a:off x="5728145" y="2571748"/>
            <a:ext cx="90966" cy="432671"/>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Rectangle 85">
            <a:extLst>
              <a:ext uri="{FF2B5EF4-FFF2-40B4-BE49-F238E27FC236}">
                <a16:creationId xmlns:a16="http://schemas.microsoft.com/office/drawing/2014/main" id="{5120E60F-3E9F-BD4A-9EB7-71DD3ACBCB00}"/>
              </a:ext>
            </a:extLst>
          </p:cNvPr>
          <p:cNvSpPr/>
          <p:nvPr/>
        </p:nvSpPr>
        <p:spPr>
          <a:xfrm>
            <a:off x="5870134" y="2492379"/>
            <a:ext cx="90966" cy="512040"/>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D27B650B-EBAC-AA48-8CA3-95CE195A38CC}"/>
              </a:ext>
            </a:extLst>
          </p:cNvPr>
          <p:cNvSpPr/>
          <p:nvPr/>
        </p:nvSpPr>
        <p:spPr>
          <a:xfrm>
            <a:off x="6011066" y="2276481"/>
            <a:ext cx="99156" cy="727938"/>
          </a:xfrm>
          <a:prstGeom prst="rect">
            <a:avLst/>
          </a:prstGeom>
          <a:solidFill>
            <a:schemeClr val="accent4">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Rectangle 87">
            <a:extLst>
              <a:ext uri="{FF2B5EF4-FFF2-40B4-BE49-F238E27FC236}">
                <a16:creationId xmlns:a16="http://schemas.microsoft.com/office/drawing/2014/main" id="{BB25F242-AB12-D941-A3F6-03882A3612C0}"/>
              </a:ext>
            </a:extLst>
          </p:cNvPr>
          <p:cNvSpPr/>
          <p:nvPr/>
        </p:nvSpPr>
        <p:spPr>
          <a:xfrm>
            <a:off x="3924028" y="3234820"/>
            <a:ext cx="90967" cy="120130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Rectangle 88">
            <a:extLst>
              <a:ext uri="{FF2B5EF4-FFF2-40B4-BE49-F238E27FC236}">
                <a16:creationId xmlns:a16="http://schemas.microsoft.com/office/drawing/2014/main" id="{BC701F7A-ED48-4D45-AAFE-9E2F535979A9}"/>
              </a:ext>
            </a:extLst>
          </p:cNvPr>
          <p:cNvSpPr/>
          <p:nvPr/>
        </p:nvSpPr>
        <p:spPr>
          <a:xfrm>
            <a:off x="4066017" y="4149740"/>
            <a:ext cx="90967" cy="28638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ectangle 89">
            <a:extLst>
              <a:ext uri="{FF2B5EF4-FFF2-40B4-BE49-F238E27FC236}">
                <a16:creationId xmlns:a16="http://schemas.microsoft.com/office/drawing/2014/main" id="{52589F6F-4CFA-FC4B-80B1-3C7142C64341}"/>
              </a:ext>
            </a:extLst>
          </p:cNvPr>
          <p:cNvSpPr/>
          <p:nvPr/>
        </p:nvSpPr>
        <p:spPr>
          <a:xfrm>
            <a:off x="4208006" y="4062482"/>
            <a:ext cx="90967" cy="373640"/>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Rectangle 90">
            <a:extLst>
              <a:ext uri="{FF2B5EF4-FFF2-40B4-BE49-F238E27FC236}">
                <a16:creationId xmlns:a16="http://schemas.microsoft.com/office/drawing/2014/main" id="{7FB5D04D-6E31-5644-891C-3EDEE20D3DF7}"/>
              </a:ext>
            </a:extLst>
          </p:cNvPr>
          <p:cNvSpPr/>
          <p:nvPr/>
        </p:nvSpPr>
        <p:spPr>
          <a:xfrm>
            <a:off x="4349995" y="4013222"/>
            <a:ext cx="90967" cy="422899"/>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Rectangle 91">
            <a:extLst>
              <a:ext uri="{FF2B5EF4-FFF2-40B4-BE49-F238E27FC236}">
                <a16:creationId xmlns:a16="http://schemas.microsoft.com/office/drawing/2014/main" id="{FD991B8D-00CC-2E41-9156-DAFD281D05B4}"/>
              </a:ext>
            </a:extLst>
          </p:cNvPr>
          <p:cNvSpPr/>
          <p:nvPr/>
        </p:nvSpPr>
        <p:spPr>
          <a:xfrm>
            <a:off x="4491984" y="3924298"/>
            <a:ext cx="90967" cy="51182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92">
            <a:extLst>
              <a:ext uri="{FF2B5EF4-FFF2-40B4-BE49-F238E27FC236}">
                <a16:creationId xmlns:a16="http://schemas.microsoft.com/office/drawing/2014/main" id="{E116CC1C-6E42-AC42-90B7-4133AE0603A9}"/>
              </a:ext>
            </a:extLst>
          </p:cNvPr>
          <p:cNvSpPr/>
          <p:nvPr/>
        </p:nvSpPr>
        <p:spPr>
          <a:xfrm>
            <a:off x="4633973" y="4013222"/>
            <a:ext cx="90967" cy="422899"/>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Rectangle 93">
            <a:extLst>
              <a:ext uri="{FF2B5EF4-FFF2-40B4-BE49-F238E27FC236}">
                <a16:creationId xmlns:a16="http://schemas.microsoft.com/office/drawing/2014/main" id="{9F36D69B-C8CB-3D42-A45C-0A4D83379F76}"/>
              </a:ext>
            </a:extLst>
          </p:cNvPr>
          <p:cNvSpPr/>
          <p:nvPr/>
        </p:nvSpPr>
        <p:spPr>
          <a:xfrm>
            <a:off x="4775962" y="4108228"/>
            <a:ext cx="90967" cy="327894"/>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Rectangle 94">
            <a:extLst>
              <a:ext uri="{FF2B5EF4-FFF2-40B4-BE49-F238E27FC236}">
                <a16:creationId xmlns:a16="http://schemas.microsoft.com/office/drawing/2014/main" id="{C9222BF5-055E-184B-883F-3CFEF16C8FE8}"/>
              </a:ext>
            </a:extLst>
          </p:cNvPr>
          <p:cNvSpPr/>
          <p:nvPr/>
        </p:nvSpPr>
        <p:spPr>
          <a:xfrm>
            <a:off x="4917951" y="4195126"/>
            <a:ext cx="90967" cy="240996"/>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D816BC08-0C2E-9D4D-87ED-742E95A0FF94}"/>
              </a:ext>
            </a:extLst>
          </p:cNvPr>
          <p:cNvSpPr/>
          <p:nvPr/>
        </p:nvSpPr>
        <p:spPr>
          <a:xfrm>
            <a:off x="5054172" y="4273560"/>
            <a:ext cx="90967" cy="162562"/>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EAD974D3-AB51-0B4B-AA28-ED68CDBFBF55}"/>
              </a:ext>
            </a:extLst>
          </p:cNvPr>
          <p:cNvSpPr/>
          <p:nvPr/>
        </p:nvSpPr>
        <p:spPr>
          <a:xfrm>
            <a:off x="5190393" y="4357418"/>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Rectangle 97">
            <a:extLst>
              <a:ext uri="{FF2B5EF4-FFF2-40B4-BE49-F238E27FC236}">
                <a16:creationId xmlns:a16="http://schemas.microsoft.com/office/drawing/2014/main" id="{A5976822-8B83-D54E-B6E8-059E9BDA80B2}"/>
              </a:ext>
            </a:extLst>
          </p:cNvPr>
          <p:cNvSpPr/>
          <p:nvPr/>
        </p:nvSpPr>
        <p:spPr>
          <a:xfrm>
            <a:off x="5326614" y="4357418"/>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ectangle 98">
            <a:extLst>
              <a:ext uri="{FF2B5EF4-FFF2-40B4-BE49-F238E27FC236}">
                <a16:creationId xmlns:a16="http://schemas.microsoft.com/office/drawing/2014/main" id="{6A2A7779-161E-E04A-B1B6-35D9127F5A77}"/>
              </a:ext>
            </a:extLst>
          </p:cNvPr>
          <p:cNvSpPr/>
          <p:nvPr/>
        </p:nvSpPr>
        <p:spPr>
          <a:xfrm>
            <a:off x="5462835" y="4357417"/>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Rectangle 99">
            <a:extLst>
              <a:ext uri="{FF2B5EF4-FFF2-40B4-BE49-F238E27FC236}">
                <a16:creationId xmlns:a16="http://schemas.microsoft.com/office/drawing/2014/main" id="{6347417A-D9A5-9A43-93BE-760B0E6957B2}"/>
              </a:ext>
            </a:extLst>
          </p:cNvPr>
          <p:cNvSpPr/>
          <p:nvPr/>
        </p:nvSpPr>
        <p:spPr>
          <a:xfrm>
            <a:off x="5600112" y="4357417"/>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Rectangle 100">
            <a:extLst>
              <a:ext uri="{FF2B5EF4-FFF2-40B4-BE49-F238E27FC236}">
                <a16:creationId xmlns:a16="http://schemas.microsoft.com/office/drawing/2014/main" id="{666B1F87-1022-FA4A-BA72-9039D99074E8}"/>
              </a:ext>
            </a:extLst>
          </p:cNvPr>
          <p:cNvSpPr/>
          <p:nvPr/>
        </p:nvSpPr>
        <p:spPr>
          <a:xfrm>
            <a:off x="5736333" y="4357417"/>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Rectangle 101">
            <a:extLst>
              <a:ext uri="{FF2B5EF4-FFF2-40B4-BE49-F238E27FC236}">
                <a16:creationId xmlns:a16="http://schemas.microsoft.com/office/drawing/2014/main" id="{B0D85ED0-B8E1-E24F-93A3-D64ED7F852CC}"/>
              </a:ext>
            </a:extLst>
          </p:cNvPr>
          <p:cNvSpPr/>
          <p:nvPr/>
        </p:nvSpPr>
        <p:spPr>
          <a:xfrm>
            <a:off x="5878322" y="4357417"/>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Rectangle 102">
            <a:extLst>
              <a:ext uri="{FF2B5EF4-FFF2-40B4-BE49-F238E27FC236}">
                <a16:creationId xmlns:a16="http://schemas.microsoft.com/office/drawing/2014/main" id="{49E5999B-4452-C54F-9D8B-18AF8EF68116}"/>
              </a:ext>
            </a:extLst>
          </p:cNvPr>
          <p:cNvSpPr/>
          <p:nvPr/>
        </p:nvSpPr>
        <p:spPr>
          <a:xfrm>
            <a:off x="6019255" y="4357417"/>
            <a:ext cx="90967" cy="78703"/>
          </a:xfrm>
          <a:prstGeom prst="rect">
            <a:avLst/>
          </a:prstGeom>
          <a:solidFill>
            <a:schemeClr val="accent6">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53160985"/>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187</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Tree>
    <p:extLst>
      <p:ext uri="{BB962C8B-B14F-4D97-AF65-F5344CB8AC3E}">
        <p14:creationId xmlns:p14="http://schemas.microsoft.com/office/powerpoint/2010/main" val="3315508870"/>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188</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pic>
        <p:nvPicPr>
          <p:cNvPr id="18" name="Picture 17" descr="Icon&#10;&#10;Description automatically generated">
            <a:extLst>
              <a:ext uri="{FF2B5EF4-FFF2-40B4-BE49-F238E27FC236}">
                <a16:creationId xmlns:a16="http://schemas.microsoft.com/office/drawing/2014/main" id="{1C9EBD34-3469-8442-866F-E0C53A50B46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3384388" y="2271231"/>
            <a:ext cx="2375224" cy="2240972"/>
          </a:xfrm>
          <a:prstGeom prst="rect">
            <a:avLst/>
          </a:prstGeom>
        </p:spPr>
      </p:pic>
    </p:spTree>
    <p:extLst>
      <p:ext uri="{BB962C8B-B14F-4D97-AF65-F5344CB8AC3E}">
        <p14:creationId xmlns:p14="http://schemas.microsoft.com/office/powerpoint/2010/main" val="4204162668"/>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189</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
        <p:nvSpPr>
          <p:cNvPr id="7" name="Rectangle 6">
            <a:extLst>
              <a:ext uri="{FF2B5EF4-FFF2-40B4-BE49-F238E27FC236}">
                <a16:creationId xmlns:a16="http://schemas.microsoft.com/office/drawing/2014/main" id="{63670F9B-114A-764D-9600-CD93D8640050}"/>
              </a:ext>
            </a:extLst>
          </p:cNvPr>
          <p:cNvSpPr/>
          <p:nvPr/>
        </p:nvSpPr>
        <p:spPr>
          <a:xfrm>
            <a:off x="2468502" y="3130107"/>
            <a:ext cx="1946367" cy="523220"/>
          </a:xfrm>
          <a:prstGeom prst="rect">
            <a:avLst/>
          </a:prstGeom>
        </p:spPr>
        <p:txBody>
          <a:bodyPr wrap="none">
            <a:spAutoFit/>
          </a:bodyPr>
          <a:lstStyle/>
          <a:p>
            <a:r>
              <a:rPr lang="en-US" sz="2800" dirty="0">
                <a:latin typeface="PT Serif" panose="020A0603040505020204" pitchFamily="18" charset="77"/>
              </a:rPr>
              <a:t>Grant 2014</a:t>
            </a:r>
          </a:p>
        </p:txBody>
      </p:sp>
      <p:pic>
        <p:nvPicPr>
          <p:cNvPr id="8" name="Picture 7" descr="A picture containing text&#10;&#10;Description automatically generated">
            <a:extLst>
              <a:ext uri="{FF2B5EF4-FFF2-40B4-BE49-F238E27FC236}">
                <a16:creationId xmlns:a16="http://schemas.microsoft.com/office/drawing/2014/main" id="{CD731B4C-7607-184F-B402-85455AAE10A4}"/>
              </a:ext>
            </a:extLst>
          </p:cNvPr>
          <p:cNvPicPr>
            <a:picLocks noChangeAspect="1"/>
          </p:cNvPicPr>
          <p:nvPr/>
        </p:nvPicPr>
        <p:blipFill>
          <a:blip r:embed="rId2"/>
          <a:stretch>
            <a:fillRect/>
          </a:stretch>
        </p:blipFill>
        <p:spPr>
          <a:xfrm>
            <a:off x="4846350" y="2519906"/>
            <a:ext cx="1260569" cy="1743621"/>
          </a:xfrm>
          <a:prstGeom prst="rect">
            <a:avLst/>
          </a:prstGeom>
        </p:spPr>
      </p:pic>
    </p:spTree>
    <p:extLst>
      <p:ext uri="{BB962C8B-B14F-4D97-AF65-F5344CB8AC3E}">
        <p14:creationId xmlns:p14="http://schemas.microsoft.com/office/powerpoint/2010/main" val="4481744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19</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7" name="Rectangle 6">
            <a:extLst>
              <a:ext uri="{FF2B5EF4-FFF2-40B4-BE49-F238E27FC236}">
                <a16:creationId xmlns:a16="http://schemas.microsoft.com/office/drawing/2014/main" id="{06DCE6C6-5DFE-D54E-99F5-0DDD55844F97}"/>
              </a:ext>
            </a:extLst>
          </p:cNvPr>
          <p:cNvSpPr/>
          <p:nvPr/>
        </p:nvSpPr>
        <p:spPr>
          <a:xfrm>
            <a:off x="0" y="28147"/>
            <a:ext cx="8444211" cy="338554"/>
          </a:xfrm>
          <a:prstGeom prst="rect">
            <a:avLst/>
          </a:prstGeom>
        </p:spPr>
        <p:txBody>
          <a:bodyPr wrap="square">
            <a:spAutoFit/>
          </a:bodyPr>
          <a:lstStyle/>
          <a:p>
            <a:r>
              <a:rPr lang="en-US" sz="800" dirty="0">
                <a:solidFill>
                  <a:srgbClr val="222222"/>
                </a:solidFill>
                <a:latin typeface="PT Serif" panose="020A0603040505020204" pitchFamily="18" charset="77"/>
              </a:rPr>
              <a:t>Dishop, C. R., &amp; DeShon, R. P. (2020). What is the critical mass of help? A potential resolution to a paradox on citizenship and organizational performance. </a:t>
            </a:r>
            <a:r>
              <a:rPr lang="en-US" sz="800" i="1" dirty="0">
                <a:solidFill>
                  <a:srgbClr val="222222"/>
                </a:solidFill>
                <a:latin typeface="PT Serif" panose="020A0603040505020204" pitchFamily="18" charset="77"/>
              </a:rPr>
              <a:t>Computational and Mathematical Organization Theory</a:t>
            </a:r>
            <a:r>
              <a:rPr lang="en-US" sz="800" dirty="0">
                <a:solidFill>
                  <a:srgbClr val="222222"/>
                </a:solidFill>
                <a:latin typeface="PT Serif" panose="020A0603040505020204" pitchFamily="18" charset="77"/>
              </a:rPr>
              <a:t>, 1-15.</a:t>
            </a:r>
            <a:endParaRPr lang="en-US" sz="800" dirty="0">
              <a:latin typeface="PT Serif" panose="020A0603040505020204" pitchFamily="18" charset="77"/>
            </a:endParaRPr>
          </a:p>
        </p:txBody>
      </p:sp>
      <p:sp>
        <p:nvSpPr>
          <p:cNvPr id="9" name="TextBox 8">
            <a:extLst>
              <a:ext uri="{FF2B5EF4-FFF2-40B4-BE49-F238E27FC236}">
                <a16:creationId xmlns:a16="http://schemas.microsoft.com/office/drawing/2014/main" id="{429BEC6E-D0FE-8D49-8075-73970D89A1CD}"/>
              </a:ext>
            </a:extLst>
          </p:cNvPr>
          <p:cNvSpPr txBox="1"/>
          <p:nvPr/>
        </p:nvSpPr>
        <p:spPr>
          <a:xfrm>
            <a:off x="339019" y="3380220"/>
            <a:ext cx="8697109" cy="584775"/>
          </a:xfrm>
          <a:prstGeom prst="rect">
            <a:avLst/>
          </a:prstGeom>
          <a:noFill/>
        </p:spPr>
        <p:txBody>
          <a:bodyPr wrap="square" rtlCol="0">
            <a:spAutoFit/>
          </a:bodyPr>
          <a:lstStyle/>
          <a:p>
            <a:r>
              <a:rPr lang="en-US" sz="1600" dirty="0">
                <a:latin typeface="PT Serif" panose="020A0603040505020204" pitchFamily="18" charset="77"/>
              </a:rPr>
              <a:t>“…do not make a dent in the overall performance of the organization…Any single occurrence is usually modest or trivial” (Organ, 1988, p. 8).</a:t>
            </a:r>
          </a:p>
        </p:txBody>
      </p:sp>
      <p:sp>
        <p:nvSpPr>
          <p:cNvPr id="10" name="TextBox 9">
            <a:extLst>
              <a:ext uri="{FF2B5EF4-FFF2-40B4-BE49-F238E27FC236}">
                <a16:creationId xmlns:a16="http://schemas.microsoft.com/office/drawing/2014/main" id="{7222B85C-D757-6B4B-9E15-5C22BDE35875}"/>
              </a:ext>
            </a:extLst>
          </p:cNvPr>
          <p:cNvSpPr txBox="1"/>
          <p:nvPr/>
        </p:nvSpPr>
        <p:spPr>
          <a:xfrm>
            <a:off x="339019" y="4554691"/>
            <a:ext cx="6992620" cy="338554"/>
          </a:xfrm>
          <a:prstGeom prst="rect">
            <a:avLst/>
          </a:prstGeom>
          <a:noFill/>
        </p:spPr>
        <p:txBody>
          <a:bodyPr wrap="none" rtlCol="0">
            <a:spAutoFit/>
          </a:bodyPr>
          <a:lstStyle/>
          <a:p>
            <a:r>
              <a:rPr lang="en-US" sz="1600" dirty="0">
                <a:latin typeface="PT Serif" panose="020A0603040505020204" pitchFamily="18" charset="77"/>
              </a:rPr>
              <a:t>“…if performed by a sufficient number of individuals” (Organ, 2018, p. 10).</a:t>
            </a:r>
          </a:p>
        </p:txBody>
      </p:sp>
      <p:sp>
        <p:nvSpPr>
          <p:cNvPr id="12" name="TextBox 11">
            <a:extLst>
              <a:ext uri="{FF2B5EF4-FFF2-40B4-BE49-F238E27FC236}">
                <a16:creationId xmlns:a16="http://schemas.microsoft.com/office/drawing/2014/main" id="{1EB1A8A9-DC6B-7041-A724-735CAB6E957F}"/>
              </a:ext>
            </a:extLst>
          </p:cNvPr>
          <p:cNvSpPr txBox="1"/>
          <p:nvPr/>
        </p:nvSpPr>
        <p:spPr>
          <a:xfrm>
            <a:off x="95176" y="2878439"/>
            <a:ext cx="6159996"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Single acts of cooperation</a:t>
            </a:r>
          </a:p>
        </p:txBody>
      </p:sp>
      <p:sp>
        <p:nvSpPr>
          <p:cNvPr id="13" name="TextBox 12">
            <a:extLst>
              <a:ext uri="{FF2B5EF4-FFF2-40B4-BE49-F238E27FC236}">
                <a16:creationId xmlns:a16="http://schemas.microsoft.com/office/drawing/2014/main" id="{E4E07356-CF1D-F54A-BF42-194E31BA4EBF}"/>
              </a:ext>
            </a:extLst>
          </p:cNvPr>
          <p:cNvSpPr txBox="1"/>
          <p:nvPr/>
        </p:nvSpPr>
        <p:spPr>
          <a:xfrm>
            <a:off x="63713" y="3998233"/>
            <a:ext cx="8697110"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Cooperation improves collective performance only</a:t>
            </a:r>
          </a:p>
        </p:txBody>
      </p:sp>
      <p:sp>
        <p:nvSpPr>
          <p:cNvPr id="11" name="Rectangle 10">
            <a:extLst>
              <a:ext uri="{FF2B5EF4-FFF2-40B4-BE49-F238E27FC236}">
                <a16:creationId xmlns:a16="http://schemas.microsoft.com/office/drawing/2014/main" id="{1C31F6D6-04DB-D341-AD71-9C5842FC36CD}"/>
              </a:ext>
            </a:extLst>
          </p:cNvPr>
          <p:cNvSpPr/>
          <p:nvPr/>
        </p:nvSpPr>
        <p:spPr>
          <a:xfrm>
            <a:off x="235163" y="1465403"/>
            <a:ext cx="1036424"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Cooperation</a:t>
            </a:r>
          </a:p>
        </p:txBody>
      </p:sp>
      <p:sp>
        <p:nvSpPr>
          <p:cNvPr id="14" name="Rectangle 13">
            <a:extLst>
              <a:ext uri="{FF2B5EF4-FFF2-40B4-BE49-F238E27FC236}">
                <a16:creationId xmlns:a16="http://schemas.microsoft.com/office/drawing/2014/main" id="{BA5B4A9D-F8B7-8C4A-A7E1-336C8FEEA632}"/>
              </a:ext>
            </a:extLst>
          </p:cNvPr>
          <p:cNvSpPr/>
          <p:nvPr/>
        </p:nvSpPr>
        <p:spPr>
          <a:xfrm>
            <a:off x="1783179" y="1465403"/>
            <a:ext cx="1160045"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Performance</a:t>
            </a:r>
          </a:p>
        </p:txBody>
      </p:sp>
      <p:cxnSp>
        <p:nvCxnSpPr>
          <p:cNvPr id="16" name="Straight Arrow Connector 15">
            <a:extLst>
              <a:ext uri="{FF2B5EF4-FFF2-40B4-BE49-F238E27FC236}">
                <a16:creationId xmlns:a16="http://schemas.microsoft.com/office/drawing/2014/main" id="{20495FC1-A827-1C43-9FE2-803EE6148E10}"/>
              </a:ext>
            </a:extLst>
          </p:cNvPr>
          <p:cNvCxnSpPr>
            <a:stCxn id="11" idx="3"/>
          </p:cNvCxnSpPr>
          <p:nvPr/>
        </p:nvCxnSpPr>
        <p:spPr>
          <a:xfrm flipV="1">
            <a:off x="1271587" y="1768545"/>
            <a:ext cx="38576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9113785"/>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190</a:t>
            </a:fld>
            <a:endParaRPr dirty="0"/>
          </a:p>
        </p:txBody>
      </p:sp>
      <p:sp>
        <p:nvSpPr>
          <p:cNvPr id="8" name="Text Placeholder 2">
            <a:extLst>
              <a:ext uri="{FF2B5EF4-FFF2-40B4-BE49-F238E27FC236}">
                <a16:creationId xmlns:a16="http://schemas.microsoft.com/office/drawing/2014/main" id="{ED719D27-0C34-134F-ACFD-F3A2E18CFB62}"/>
              </a:ext>
            </a:extLst>
          </p:cNvPr>
          <p:cNvSpPr>
            <a:spLocks noGrp="1"/>
          </p:cNvSpPr>
          <p:nvPr>
            <p:ph type="body" idx="1"/>
          </p:nvPr>
        </p:nvSpPr>
        <p:spPr>
          <a:xfrm>
            <a:off x="617100" y="851417"/>
            <a:ext cx="7909800" cy="3215400"/>
          </a:xfrm>
        </p:spPr>
        <p:txBody>
          <a:bodyPr/>
          <a:lstStyle/>
          <a:p>
            <a:pPr marL="76200" indent="0" algn="ctr">
              <a:buNone/>
            </a:pPr>
            <a:r>
              <a:rPr lang="en-US" dirty="0"/>
              <a:t>Grant (2014) writes:</a:t>
            </a:r>
          </a:p>
          <a:p>
            <a:pPr marL="76200" indent="0">
              <a:buNone/>
            </a:pPr>
            <a:r>
              <a:rPr lang="en-US" i="1" dirty="0"/>
              <a:t>Of the seventy tellers who were promoted, thirty-three were genuine givers: they sustained their giving after the promotion. The other thirty-seven tellers declined rapidly in their giving. They were fakers: in the three months before the promotion, they went out of their way to help others. But after they got promoted, they reduced their giving by an average of 23 percent each.</a:t>
            </a:r>
            <a:r>
              <a:rPr lang="en-US" dirty="0"/>
              <a:t> p 246.</a:t>
            </a:r>
          </a:p>
          <a:p>
            <a:pPr marL="76200" indent="0">
              <a:buNone/>
            </a:pPr>
            <a:endParaRPr lang="en-US" dirty="0"/>
          </a:p>
        </p:txBody>
      </p:sp>
    </p:spTree>
    <p:extLst>
      <p:ext uri="{BB962C8B-B14F-4D97-AF65-F5344CB8AC3E}">
        <p14:creationId xmlns:p14="http://schemas.microsoft.com/office/powerpoint/2010/main" val="3725738972"/>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191</a:t>
            </a:fld>
            <a:endParaRPr dirty="0"/>
          </a:p>
        </p:txBody>
      </p:sp>
      <p:sp>
        <p:nvSpPr>
          <p:cNvPr id="9" name="Text Placeholder 2">
            <a:extLst>
              <a:ext uri="{FF2B5EF4-FFF2-40B4-BE49-F238E27FC236}">
                <a16:creationId xmlns:a16="http://schemas.microsoft.com/office/drawing/2014/main" id="{B2B4515F-16D0-BE4B-A922-79E736F73CF8}"/>
              </a:ext>
            </a:extLst>
          </p:cNvPr>
          <p:cNvSpPr>
            <a:spLocks noGrp="1"/>
          </p:cNvSpPr>
          <p:nvPr>
            <p:ph type="body" idx="1"/>
          </p:nvPr>
        </p:nvSpPr>
        <p:spPr>
          <a:xfrm>
            <a:off x="617100" y="851417"/>
            <a:ext cx="7909800" cy="3215400"/>
          </a:xfrm>
        </p:spPr>
        <p:txBody>
          <a:bodyPr/>
          <a:lstStyle/>
          <a:p>
            <a:pPr marL="76200" indent="0" algn="ctr">
              <a:buNone/>
            </a:pPr>
            <a:r>
              <a:rPr lang="en-US" dirty="0"/>
              <a:t>Grant (2014) writes:</a:t>
            </a:r>
          </a:p>
          <a:p>
            <a:pPr marL="76200" indent="0">
              <a:buNone/>
            </a:pPr>
            <a:r>
              <a:rPr lang="en-US" i="1" dirty="0">
                <a:solidFill>
                  <a:schemeClr val="accent6"/>
                </a:solidFill>
              </a:rPr>
              <a:t>Of the seventy tellers who were promoted, thirty-three were </a:t>
            </a:r>
            <a:r>
              <a:rPr lang="en-US" i="1" dirty="0"/>
              <a:t>genuine </a:t>
            </a:r>
            <a:r>
              <a:rPr lang="en-US" i="1" dirty="0">
                <a:solidFill>
                  <a:schemeClr val="accent6"/>
                </a:solidFill>
              </a:rPr>
              <a:t>givers: they sustained their giving after the promotion. The other thirty-seven tellers declined rapidly in their giving. They were </a:t>
            </a:r>
            <a:r>
              <a:rPr lang="en-US" i="1" dirty="0"/>
              <a:t>fakers</a:t>
            </a:r>
            <a:r>
              <a:rPr lang="en-US" i="1" dirty="0">
                <a:solidFill>
                  <a:schemeClr val="accent6"/>
                </a:solidFill>
              </a:rPr>
              <a:t>: in the three months before the promotion, they went out of their way to help others. But after they got promoted, they reduced their giving by an average of 23 percent each.</a:t>
            </a:r>
            <a:r>
              <a:rPr lang="en-US" dirty="0">
                <a:solidFill>
                  <a:schemeClr val="accent6"/>
                </a:solidFill>
              </a:rPr>
              <a:t> p 246.</a:t>
            </a:r>
          </a:p>
          <a:p>
            <a:pPr marL="76200" indent="0">
              <a:buNone/>
            </a:pPr>
            <a:endParaRPr lang="en-US" dirty="0"/>
          </a:p>
        </p:txBody>
      </p:sp>
    </p:spTree>
    <p:extLst>
      <p:ext uri="{BB962C8B-B14F-4D97-AF65-F5344CB8AC3E}">
        <p14:creationId xmlns:p14="http://schemas.microsoft.com/office/powerpoint/2010/main" val="3732609190"/>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192</a:t>
            </a:fld>
            <a:endParaRPr dirty="0"/>
          </a:p>
        </p:txBody>
      </p:sp>
      <p:sp>
        <p:nvSpPr>
          <p:cNvPr id="8" name="Text Placeholder 2">
            <a:extLst>
              <a:ext uri="{FF2B5EF4-FFF2-40B4-BE49-F238E27FC236}">
                <a16:creationId xmlns:a16="http://schemas.microsoft.com/office/drawing/2014/main" id="{89B0E3CB-EF38-2342-8E1E-88A525165B20}"/>
              </a:ext>
            </a:extLst>
          </p:cNvPr>
          <p:cNvSpPr>
            <a:spLocks noGrp="1"/>
          </p:cNvSpPr>
          <p:nvPr>
            <p:ph type="body" idx="1"/>
          </p:nvPr>
        </p:nvSpPr>
        <p:spPr>
          <a:xfrm>
            <a:off x="617100" y="851417"/>
            <a:ext cx="7909800" cy="3215400"/>
          </a:xfrm>
        </p:spPr>
        <p:txBody>
          <a:bodyPr/>
          <a:lstStyle/>
          <a:p>
            <a:pPr marL="76200" indent="0" algn="ctr">
              <a:buNone/>
            </a:pPr>
            <a:r>
              <a:rPr lang="en-US" dirty="0"/>
              <a:t>Grant (2014) writes:</a:t>
            </a:r>
          </a:p>
          <a:p>
            <a:pPr marL="76200" indent="0">
              <a:buNone/>
            </a:pPr>
            <a:r>
              <a:rPr lang="en-US" i="1" dirty="0">
                <a:solidFill>
                  <a:schemeClr val="accent6"/>
                </a:solidFill>
              </a:rPr>
              <a:t>Of the seventy tellers who were promoted, thirty-three were </a:t>
            </a:r>
            <a:r>
              <a:rPr lang="en-US" i="1" dirty="0"/>
              <a:t>genuine </a:t>
            </a:r>
            <a:r>
              <a:rPr lang="en-US" i="1" dirty="0">
                <a:solidFill>
                  <a:schemeClr val="accent6"/>
                </a:solidFill>
              </a:rPr>
              <a:t>givers: </a:t>
            </a:r>
            <a:r>
              <a:rPr lang="en-US" i="1" dirty="0">
                <a:solidFill>
                  <a:schemeClr val="tx1"/>
                </a:solidFill>
              </a:rPr>
              <a:t>they sustained their giving </a:t>
            </a:r>
            <a:r>
              <a:rPr lang="en-US" i="1" dirty="0">
                <a:solidFill>
                  <a:schemeClr val="accent6"/>
                </a:solidFill>
              </a:rPr>
              <a:t>after the promotion. The other thirty-seven tellers declined rapidly in their giving. They were fakers: in the three months before the promotion, they went out of their way to help others. But after they got promoted, they reduced their giving by an average of 23 percent each.</a:t>
            </a:r>
            <a:r>
              <a:rPr lang="en-US" dirty="0">
                <a:solidFill>
                  <a:schemeClr val="accent6"/>
                </a:solidFill>
              </a:rPr>
              <a:t> p 246.</a:t>
            </a:r>
          </a:p>
          <a:p>
            <a:pPr marL="76200" indent="0">
              <a:buNone/>
            </a:pPr>
            <a:endParaRPr lang="en-US" dirty="0"/>
          </a:p>
        </p:txBody>
      </p:sp>
    </p:spTree>
    <p:extLst>
      <p:ext uri="{BB962C8B-B14F-4D97-AF65-F5344CB8AC3E}">
        <p14:creationId xmlns:p14="http://schemas.microsoft.com/office/powerpoint/2010/main" val="171968887"/>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193</a:t>
            </a:fld>
            <a:endParaRPr dirty="0"/>
          </a:p>
        </p:txBody>
      </p:sp>
      <p:sp>
        <p:nvSpPr>
          <p:cNvPr id="9" name="Text Placeholder 2">
            <a:extLst>
              <a:ext uri="{FF2B5EF4-FFF2-40B4-BE49-F238E27FC236}">
                <a16:creationId xmlns:a16="http://schemas.microsoft.com/office/drawing/2014/main" id="{2A665E43-BE36-9440-8263-F669BA956D6A}"/>
              </a:ext>
            </a:extLst>
          </p:cNvPr>
          <p:cNvSpPr>
            <a:spLocks noGrp="1"/>
          </p:cNvSpPr>
          <p:nvPr>
            <p:ph type="body" idx="1"/>
          </p:nvPr>
        </p:nvSpPr>
        <p:spPr>
          <a:xfrm>
            <a:off x="617100" y="851417"/>
            <a:ext cx="7909800" cy="3215400"/>
          </a:xfrm>
        </p:spPr>
        <p:txBody>
          <a:bodyPr/>
          <a:lstStyle/>
          <a:p>
            <a:pPr marL="76200" indent="0" algn="ctr">
              <a:buNone/>
            </a:pPr>
            <a:r>
              <a:rPr lang="en-US" dirty="0"/>
              <a:t>Grant (2014) writes:</a:t>
            </a:r>
          </a:p>
          <a:p>
            <a:pPr marL="76200" indent="0">
              <a:buNone/>
            </a:pPr>
            <a:r>
              <a:rPr lang="en-US" i="1" dirty="0">
                <a:solidFill>
                  <a:schemeClr val="accent6"/>
                </a:solidFill>
              </a:rPr>
              <a:t>Of the seventy tellers who were promoted, thirty-three were genuine givers: they sustained their giving after the promotion. The other thirty-seven tellers declined rapidly in their giving. They were </a:t>
            </a:r>
            <a:r>
              <a:rPr lang="en-US" i="1" dirty="0"/>
              <a:t>fakers</a:t>
            </a:r>
            <a:r>
              <a:rPr lang="en-US" i="1" dirty="0">
                <a:solidFill>
                  <a:schemeClr val="accent6"/>
                </a:solidFill>
              </a:rPr>
              <a:t>: in the three months before the promotion, they went out of their way to help others. But after they got promoted, </a:t>
            </a:r>
            <a:r>
              <a:rPr lang="en-US" i="1" dirty="0">
                <a:solidFill>
                  <a:schemeClr val="tx1"/>
                </a:solidFill>
              </a:rPr>
              <a:t>they reduced their giving</a:t>
            </a:r>
            <a:r>
              <a:rPr lang="en-US" i="1" dirty="0">
                <a:solidFill>
                  <a:schemeClr val="accent6"/>
                </a:solidFill>
              </a:rPr>
              <a:t> by an average of 23 percent each.</a:t>
            </a:r>
            <a:r>
              <a:rPr lang="en-US" dirty="0">
                <a:solidFill>
                  <a:schemeClr val="accent6"/>
                </a:solidFill>
              </a:rPr>
              <a:t> p 246.</a:t>
            </a:r>
          </a:p>
          <a:p>
            <a:pPr marL="76200" indent="0">
              <a:buNone/>
            </a:pPr>
            <a:endParaRPr lang="en-US" dirty="0"/>
          </a:p>
        </p:txBody>
      </p:sp>
    </p:spTree>
    <p:extLst>
      <p:ext uri="{BB962C8B-B14F-4D97-AF65-F5344CB8AC3E}">
        <p14:creationId xmlns:p14="http://schemas.microsoft.com/office/powerpoint/2010/main" val="2437121165"/>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194</a:t>
            </a:fld>
            <a:endParaRPr dirty="0"/>
          </a:p>
        </p:txBody>
      </p:sp>
      <p:sp>
        <p:nvSpPr>
          <p:cNvPr id="8" name="Text Placeholder 2">
            <a:extLst>
              <a:ext uri="{FF2B5EF4-FFF2-40B4-BE49-F238E27FC236}">
                <a16:creationId xmlns:a16="http://schemas.microsoft.com/office/drawing/2014/main" id="{FB9C8C77-75FD-8142-9A42-EEE8051AD03C}"/>
              </a:ext>
            </a:extLst>
          </p:cNvPr>
          <p:cNvSpPr>
            <a:spLocks noGrp="1"/>
          </p:cNvSpPr>
          <p:nvPr>
            <p:ph type="body" idx="1"/>
          </p:nvPr>
        </p:nvSpPr>
        <p:spPr>
          <a:xfrm>
            <a:off x="617100" y="851417"/>
            <a:ext cx="7909800" cy="3215400"/>
          </a:xfrm>
        </p:spPr>
        <p:txBody>
          <a:bodyPr/>
          <a:lstStyle/>
          <a:p>
            <a:pPr marL="76200" indent="0" algn="ctr">
              <a:buNone/>
            </a:pPr>
            <a:r>
              <a:rPr lang="en-US" dirty="0"/>
              <a:t>Grant (2014) writes:</a:t>
            </a:r>
          </a:p>
          <a:p>
            <a:pPr marL="76200" indent="0">
              <a:buNone/>
            </a:pPr>
            <a:r>
              <a:rPr lang="en-US" i="1" dirty="0">
                <a:solidFill>
                  <a:schemeClr val="accent6"/>
                </a:solidFill>
              </a:rPr>
              <a:t>Of the seventy tellers who were promoted, thirty-three were </a:t>
            </a:r>
            <a:r>
              <a:rPr lang="en-US" i="1" dirty="0"/>
              <a:t>genuine </a:t>
            </a:r>
            <a:r>
              <a:rPr lang="en-US" i="1" dirty="0">
                <a:solidFill>
                  <a:schemeClr val="accent6"/>
                </a:solidFill>
              </a:rPr>
              <a:t>givers: </a:t>
            </a:r>
            <a:r>
              <a:rPr lang="en-US" i="1" dirty="0">
                <a:solidFill>
                  <a:schemeClr val="tx1"/>
                </a:solidFill>
              </a:rPr>
              <a:t>they sustained their giving </a:t>
            </a:r>
            <a:r>
              <a:rPr lang="en-US" i="1" dirty="0">
                <a:solidFill>
                  <a:schemeClr val="accent6"/>
                </a:solidFill>
              </a:rPr>
              <a:t>after the promotion. The other thirty-seven tellers declined rapidly in their giving. They were </a:t>
            </a:r>
            <a:r>
              <a:rPr lang="en-US" i="1" dirty="0"/>
              <a:t>fakers</a:t>
            </a:r>
            <a:r>
              <a:rPr lang="en-US" i="1" dirty="0">
                <a:solidFill>
                  <a:schemeClr val="accent6"/>
                </a:solidFill>
              </a:rPr>
              <a:t>: in the three months before the promotion, they went out of their way to help others. But after they got promoted, </a:t>
            </a:r>
            <a:r>
              <a:rPr lang="en-US" i="1" dirty="0">
                <a:solidFill>
                  <a:schemeClr val="tx1"/>
                </a:solidFill>
              </a:rPr>
              <a:t>they reduced their giving</a:t>
            </a:r>
            <a:r>
              <a:rPr lang="en-US" i="1" dirty="0">
                <a:solidFill>
                  <a:schemeClr val="accent6"/>
                </a:solidFill>
              </a:rPr>
              <a:t> by an average of 23 percent each.</a:t>
            </a:r>
            <a:r>
              <a:rPr lang="en-US" dirty="0">
                <a:solidFill>
                  <a:schemeClr val="accent6"/>
                </a:solidFill>
              </a:rPr>
              <a:t> p 246.</a:t>
            </a:r>
          </a:p>
          <a:p>
            <a:pPr marL="76200" indent="0">
              <a:buNone/>
            </a:pPr>
            <a:endParaRPr lang="en-US" dirty="0"/>
          </a:p>
        </p:txBody>
      </p:sp>
    </p:spTree>
    <p:extLst>
      <p:ext uri="{BB962C8B-B14F-4D97-AF65-F5344CB8AC3E}">
        <p14:creationId xmlns:p14="http://schemas.microsoft.com/office/powerpoint/2010/main" val="2661086916"/>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1"/>
        <p:cNvGrpSpPr/>
        <p:nvPr/>
      </p:nvGrpSpPr>
      <p:grpSpPr>
        <a:xfrm>
          <a:off x="0" y="0"/>
          <a:ext cx="0" cy="0"/>
          <a:chOff x="0" y="0"/>
          <a:chExt cx="0" cy="0"/>
        </a:xfrm>
      </p:grpSpPr>
      <p:cxnSp>
        <p:nvCxnSpPr>
          <p:cNvPr id="313" name="Google Shape;313;p31"/>
          <p:cNvCxnSpPr/>
          <p:nvPr/>
        </p:nvCxnSpPr>
        <p:spPr>
          <a:xfrm rot="10800000">
            <a:off x="-175" y="1399575"/>
            <a:ext cx="3980400" cy="0"/>
          </a:xfrm>
          <a:prstGeom prst="straightConnector1">
            <a:avLst/>
          </a:prstGeom>
          <a:noFill/>
          <a:ln w="9525" cap="flat" cmpd="sng">
            <a:solidFill>
              <a:schemeClr val="accent6"/>
            </a:solidFill>
            <a:prstDash val="solid"/>
            <a:round/>
            <a:headEnd type="oval" w="med" len="med"/>
            <a:tailEnd type="none" w="med" len="med"/>
          </a:ln>
        </p:spPr>
      </p:cxnSp>
      <p:sp>
        <p:nvSpPr>
          <p:cNvPr id="314" name="Google Shape;314;p31"/>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3EFEA"/>
                </a:solidFill>
                <a:effectLst/>
                <a:uLnTx/>
                <a:uFillTx/>
                <a:latin typeface="PT Serif"/>
                <a:sym typeface="PT Serif"/>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195</a:t>
            </a:fld>
            <a:endParaRPr kumimoji="0" sz="1300" b="0" i="0" u="none" strike="noStrike" kern="0" cap="none" spc="0" normalizeH="0" baseline="0" noProof="0" dirty="0">
              <a:ln>
                <a:noFill/>
              </a:ln>
              <a:solidFill>
                <a:srgbClr val="F3EFEA"/>
              </a:solidFill>
              <a:effectLst/>
              <a:uLnTx/>
              <a:uFillTx/>
              <a:latin typeface="PT Serif"/>
              <a:sym typeface="PT Serif"/>
            </a:endParaRPr>
          </a:p>
        </p:txBody>
      </p:sp>
      <p:sp>
        <p:nvSpPr>
          <p:cNvPr id="7" name="TextBox 6">
            <a:extLst>
              <a:ext uri="{FF2B5EF4-FFF2-40B4-BE49-F238E27FC236}">
                <a16:creationId xmlns:a16="http://schemas.microsoft.com/office/drawing/2014/main" id="{FC08FC63-7705-8F4D-8A87-7E46285AF390}"/>
              </a:ext>
            </a:extLst>
          </p:cNvPr>
          <p:cNvSpPr txBox="1"/>
          <p:nvPr/>
        </p:nvSpPr>
        <p:spPr>
          <a:xfrm>
            <a:off x="148838" y="355541"/>
            <a:ext cx="2855269" cy="11079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600" b="0" i="0" u="none" strike="noStrike" kern="0" cap="none" spc="0" normalizeH="0" baseline="0" noProof="0" dirty="0">
                <a:ln>
                  <a:noFill/>
                </a:ln>
                <a:solidFill>
                  <a:srgbClr val="FFFFFF"/>
                </a:solidFill>
                <a:effectLst/>
                <a:uLnTx/>
                <a:uFillTx/>
                <a:latin typeface="Aharoni" panose="020F0502020204030204" pitchFamily="34" charset="0"/>
                <a:cs typeface="Aharoni" panose="020F0502020204030204" pitchFamily="34" charset="0"/>
                <a:sym typeface="Arial"/>
              </a:rPr>
              <a:t>Insight</a:t>
            </a:r>
          </a:p>
        </p:txBody>
      </p:sp>
      <p:sp>
        <p:nvSpPr>
          <p:cNvPr id="9" name="TextBox 8">
            <a:extLst>
              <a:ext uri="{FF2B5EF4-FFF2-40B4-BE49-F238E27FC236}">
                <a16:creationId xmlns:a16="http://schemas.microsoft.com/office/drawing/2014/main" id="{40336AC7-AF29-4E4F-8251-C40B8EEB1603}"/>
              </a:ext>
            </a:extLst>
          </p:cNvPr>
          <p:cNvSpPr txBox="1"/>
          <p:nvPr/>
        </p:nvSpPr>
        <p:spPr>
          <a:xfrm>
            <a:off x="323881" y="2507571"/>
            <a:ext cx="849623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A </a:t>
            </a:r>
            <a:r>
              <a:rPr kumimoji="0" lang="en-US" sz="2800" b="0" i="0" u="none" strike="noStrike" kern="0" cap="none" spc="0" normalizeH="0" baseline="0" noProof="0" dirty="0">
                <a:ln>
                  <a:noFill/>
                </a:ln>
                <a:solidFill>
                  <a:srgbClr val="8F7B87">
                    <a:lumMod val="60000"/>
                    <a:lumOff val="40000"/>
                  </a:srgbClr>
                </a:solidFill>
                <a:effectLst/>
                <a:uLnTx/>
                <a:uFillTx/>
                <a:latin typeface="Aharoni" panose="020F0502020204030204" pitchFamily="34" charset="0"/>
                <a:cs typeface="Aharoni" panose="020F0502020204030204" pitchFamily="34" charset="0"/>
                <a:sym typeface="Arial"/>
              </a:rPr>
              <a:t>(behavior)</a:t>
            </a:r>
            <a:r>
              <a:rPr kumimoji="0" lang="en-US" sz="28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pattern is not evidence of a motive</a:t>
            </a:r>
          </a:p>
        </p:txBody>
      </p:sp>
      <p:pic>
        <p:nvPicPr>
          <p:cNvPr id="6" name="Picture 5" descr="Background pattern&#10;&#10;Description automatically generated">
            <a:extLst>
              <a:ext uri="{FF2B5EF4-FFF2-40B4-BE49-F238E27FC236}">
                <a16:creationId xmlns:a16="http://schemas.microsoft.com/office/drawing/2014/main" id="{E4827FB7-F7E3-DF48-9F33-46DB2AEBA871}"/>
              </a:ext>
            </a:extLst>
          </p:cNvPr>
          <p:cNvPicPr>
            <a:picLocks noChangeAspect="1"/>
          </p:cNvPicPr>
          <p:nvPr/>
        </p:nvPicPr>
        <p:blipFill>
          <a:blip r:embed="rId3"/>
          <a:stretch>
            <a:fillRect/>
          </a:stretch>
        </p:blipFill>
        <p:spPr>
          <a:xfrm>
            <a:off x="6070223" y="736311"/>
            <a:ext cx="1035050" cy="1625600"/>
          </a:xfrm>
          <a:prstGeom prst="rect">
            <a:avLst/>
          </a:prstGeom>
        </p:spPr>
      </p:pic>
      <p:sp>
        <p:nvSpPr>
          <p:cNvPr id="8" name="TextBox 7">
            <a:extLst>
              <a:ext uri="{FF2B5EF4-FFF2-40B4-BE49-F238E27FC236}">
                <a16:creationId xmlns:a16="http://schemas.microsoft.com/office/drawing/2014/main" id="{C4570328-DBD8-C348-9517-A7329FFEEFAD}"/>
              </a:ext>
            </a:extLst>
          </p:cNvPr>
          <p:cNvSpPr txBox="1"/>
          <p:nvPr/>
        </p:nvSpPr>
        <p:spPr>
          <a:xfrm>
            <a:off x="5727064" y="355541"/>
            <a:ext cx="187813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spTree>
    <p:extLst>
      <p:ext uri="{BB962C8B-B14F-4D97-AF65-F5344CB8AC3E}">
        <p14:creationId xmlns:p14="http://schemas.microsoft.com/office/powerpoint/2010/main" val="3483919508"/>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196</a:t>
            </a:fld>
            <a:endParaRPr lang="en" dirty="0"/>
          </a:p>
        </p:txBody>
      </p:sp>
      <p:sp>
        <p:nvSpPr>
          <p:cNvPr id="6" name="TextBox 5">
            <a:extLst>
              <a:ext uri="{FF2B5EF4-FFF2-40B4-BE49-F238E27FC236}">
                <a16:creationId xmlns:a16="http://schemas.microsoft.com/office/drawing/2014/main" id="{51AB2A38-6A58-A74E-AEEE-ED68C6DD9C2E}"/>
              </a:ext>
            </a:extLst>
          </p:cNvPr>
          <p:cNvSpPr txBox="1"/>
          <p:nvPr/>
        </p:nvSpPr>
        <p:spPr>
          <a:xfrm>
            <a:off x="2313003" y="457199"/>
            <a:ext cx="2082621" cy="769441"/>
          </a:xfrm>
          <a:prstGeom prst="rect">
            <a:avLst/>
          </a:prstGeom>
          <a:noFill/>
        </p:spPr>
        <p:txBody>
          <a:bodyPr wrap="none" rtlCol="0">
            <a:spAutoFit/>
          </a:bodyPr>
          <a:lstStyle/>
          <a:p>
            <a:r>
              <a:rPr lang="en-US" sz="4400" dirty="0">
                <a:latin typeface="Monotype Corsiva" panose="03010101010201010101" pitchFamily="66" charset="0"/>
              </a:rPr>
              <a:t>P</a:t>
            </a:r>
            <a:r>
              <a:rPr lang="en-US" sz="1200" dirty="0">
                <a:latin typeface="PT Serif" panose="020A0603040505020204" pitchFamily="18" charset="77"/>
              </a:rPr>
              <a:t>ersonality and motives</a:t>
            </a:r>
          </a:p>
        </p:txBody>
      </p:sp>
      <p:cxnSp>
        <p:nvCxnSpPr>
          <p:cNvPr id="10" name="Straight Connector 9">
            <a:extLst>
              <a:ext uri="{FF2B5EF4-FFF2-40B4-BE49-F238E27FC236}">
                <a16:creationId xmlns:a16="http://schemas.microsoft.com/office/drawing/2014/main" id="{BDB6D7FE-2B9A-4D41-A020-7DF13BB9AB0C}"/>
              </a:ext>
            </a:extLst>
          </p:cNvPr>
          <p:cNvCxnSpPr/>
          <p:nvPr/>
        </p:nvCxnSpPr>
        <p:spPr>
          <a:xfrm>
            <a:off x="2811750" y="1359269"/>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E6922332-ABBB-BB49-ABAB-1B6A228C6AD8}"/>
              </a:ext>
            </a:extLst>
          </p:cNvPr>
          <p:cNvCxnSpPr/>
          <p:nvPr/>
        </p:nvCxnSpPr>
        <p:spPr>
          <a:xfrm>
            <a:off x="2811750" y="1642298"/>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8E3B14D8-F8BA-9145-9B5B-D52512821F11}"/>
              </a:ext>
            </a:extLst>
          </p:cNvPr>
          <p:cNvCxnSpPr/>
          <p:nvPr/>
        </p:nvCxnSpPr>
        <p:spPr>
          <a:xfrm>
            <a:off x="2811750" y="1925327"/>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C9225C67-FFF7-824E-8206-A553DE3C459E}"/>
              </a:ext>
            </a:extLst>
          </p:cNvPr>
          <p:cNvCxnSpPr/>
          <p:nvPr/>
        </p:nvCxnSpPr>
        <p:spPr>
          <a:xfrm>
            <a:off x="2811750" y="2208356"/>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2C58D85-A097-294D-A6E1-C2166CBA85A5}"/>
              </a:ext>
            </a:extLst>
          </p:cNvPr>
          <p:cNvCxnSpPr/>
          <p:nvPr/>
        </p:nvCxnSpPr>
        <p:spPr>
          <a:xfrm>
            <a:off x="2811750" y="2491385"/>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52F934D9-1E77-2C41-8F8F-D26CD4CF2682}"/>
              </a:ext>
            </a:extLst>
          </p:cNvPr>
          <p:cNvCxnSpPr/>
          <p:nvPr/>
        </p:nvCxnSpPr>
        <p:spPr>
          <a:xfrm>
            <a:off x="2811750" y="2774414"/>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E58365E5-9339-234E-8681-0E8AC0BBBF55}"/>
              </a:ext>
            </a:extLst>
          </p:cNvPr>
          <p:cNvCxnSpPr/>
          <p:nvPr/>
        </p:nvCxnSpPr>
        <p:spPr>
          <a:xfrm>
            <a:off x="2811750" y="3057443"/>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AC6B14A4-E7BD-2E4F-A31C-2D7C101355BC}"/>
              </a:ext>
            </a:extLst>
          </p:cNvPr>
          <p:cNvCxnSpPr/>
          <p:nvPr/>
        </p:nvCxnSpPr>
        <p:spPr>
          <a:xfrm>
            <a:off x="2811750" y="3340469"/>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079FA6C4-1794-F247-A9D8-B0921A834CD3}"/>
              </a:ext>
            </a:extLst>
          </p:cNvPr>
          <p:cNvCxnSpPr/>
          <p:nvPr/>
        </p:nvCxnSpPr>
        <p:spPr>
          <a:xfrm>
            <a:off x="5152179" y="1368709"/>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D78DC5EE-104E-AF41-BF6D-9E638ED77302}"/>
              </a:ext>
            </a:extLst>
          </p:cNvPr>
          <p:cNvCxnSpPr/>
          <p:nvPr/>
        </p:nvCxnSpPr>
        <p:spPr>
          <a:xfrm>
            <a:off x="5152179" y="1651738"/>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A83C787F-FBC9-EF42-B9C9-785A537C1A67}"/>
              </a:ext>
            </a:extLst>
          </p:cNvPr>
          <p:cNvCxnSpPr/>
          <p:nvPr/>
        </p:nvCxnSpPr>
        <p:spPr>
          <a:xfrm>
            <a:off x="5152179" y="1934767"/>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8BEBABD2-1024-2241-8F90-D16A1A10E753}"/>
              </a:ext>
            </a:extLst>
          </p:cNvPr>
          <p:cNvCxnSpPr/>
          <p:nvPr/>
        </p:nvCxnSpPr>
        <p:spPr>
          <a:xfrm>
            <a:off x="5152179" y="2217796"/>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9F6CCCE0-56B2-9744-A65A-A6D3B0462545}"/>
              </a:ext>
            </a:extLst>
          </p:cNvPr>
          <p:cNvCxnSpPr/>
          <p:nvPr/>
        </p:nvCxnSpPr>
        <p:spPr>
          <a:xfrm>
            <a:off x="5152179" y="2500825"/>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BBB21B57-EC75-8E4C-856A-0CED09910FC3}"/>
              </a:ext>
            </a:extLst>
          </p:cNvPr>
          <p:cNvCxnSpPr/>
          <p:nvPr/>
        </p:nvCxnSpPr>
        <p:spPr>
          <a:xfrm>
            <a:off x="5152179" y="2783854"/>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F885E1B3-AF2D-6F47-A91C-34E6A272E4EA}"/>
              </a:ext>
            </a:extLst>
          </p:cNvPr>
          <p:cNvCxnSpPr/>
          <p:nvPr/>
        </p:nvCxnSpPr>
        <p:spPr>
          <a:xfrm>
            <a:off x="5152179" y="3066883"/>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48966C3B-ABA3-E44E-8026-321265C0C6AC}"/>
              </a:ext>
            </a:extLst>
          </p:cNvPr>
          <p:cNvCxnSpPr/>
          <p:nvPr/>
        </p:nvCxnSpPr>
        <p:spPr>
          <a:xfrm>
            <a:off x="5152179" y="3349909"/>
            <a:ext cx="1485900" cy="0"/>
          </a:xfrm>
          <a:prstGeom prst="line">
            <a:avLst/>
          </a:prstGeom>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13B0F708-C349-3647-BA7E-2F51A783C5DE}"/>
              </a:ext>
            </a:extLst>
          </p:cNvPr>
          <p:cNvSpPr txBox="1"/>
          <p:nvPr/>
        </p:nvSpPr>
        <p:spPr>
          <a:xfrm>
            <a:off x="4572000" y="457199"/>
            <a:ext cx="1558440" cy="769441"/>
          </a:xfrm>
          <a:prstGeom prst="rect">
            <a:avLst/>
          </a:prstGeom>
          <a:noFill/>
        </p:spPr>
        <p:txBody>
          <a:bodyPr wrap="none" rtlCol="0">
            <a:spAutoFit/>
          </a:bodyPr>
          <a:lstStyle/>
          <a:p>
            <a:r>
              <a:rPr lang="en-US" sz="4400" dirty="0">
                <a:latin typeface="Monotype Corsiva" panose="03010101010201010101" pitchFamily="66" charset="0"/>
              </a:rPr>
              <a:t>T</a:t>
            </a:r>
            <a:r>
              <a:rPr lang="en-US" sz="1200" dirty="0">
                <a:latin typeface="PT Serif" panose="020A0603040505020204" pitchFamily="18" charset="77"/>
              </a:rPr>
              <a:t>he environment</a:t>
            </a:r>
          </a:p>
        </p:txBody>
      </p:sp>
      <p:sp>
        <p:nvSpPr>
          <p:cNvPr id="31" name="Freeform 30">
            <a:extLst>
              <a:ext uri="{FF2B5EF4-FFF2-40B4-BE49-F238E27FC236}">
                <a16:creationId xmlns:a16="http://schemas.microsoft.com/office/drawing/2014/main" id="{432AFC22-9C15-1E4B-AC15-5AE9A350AB66}"/>
              </a:ext>
            </a:extLst>
          </p:cNvPr>
          <p:cNvSpPr/>
          <p:nvPr/>
        </p:nvSpPr>
        <p:spPr>
          <a:xfrm>
            <a:off x="1612321" y="169898"/>
            <a:ext cx="5919358" cy="4513512"/>
          </a:xfrm>
          <a:custGeom>
            <a:avLst/>
            <a:gdLst>
              <a:gd name="connsiteX0" fmla="*/ 4121224 w 4173391"/>
              <a:gd name="connsiteY0" fmla="*/ 417340 h 3182212"/>
              <a:gd name="connsiteX1" fmla="*/ 3808220 w 4173391"/>
              <a:gd name="connsiteY1" fmla="*/ 417340 h 3182212"/>
              <a:gd name="connsiteX2" fmla="*/ 3808220 w 4173391"/>
              <a:gd name="connsiteY2" fmla="*/ 187804 h 3182212"/>
              <a:gd name="connsiteX3" fmla="*/ 3773007 w 4173391"/>
              <a:gd name="connsiteY3" fmla="*/ 138453 h 3182212"/>
              <a:gd name="connsiteX4" fmla="*/ 2086696 w 4173391"/>
              <a:gd name="connsiteY4" fmla="*/ 132715 h 3182212"/>
              <a:gd name="connsiteX5" fmla="*/ 400385 w 4173391"/>
              <a:gd name="connsiteY5" fmla="*/ 138401 h 3182212"/>
              <a:gd name="connsiteX6" fmla="*/ 365172 w 4173391"/>
              <a:gd name="connsiteY6" fmla="*/ 187804 h 3182212"/>
              <a:gd name="connsiteX7" fmla="*/ 365172 w 4173391"/>
              <a:gd name="connsiteY7" fmla="*/ 417340 h 3182212"/>
              <a:gd name="connsiteX8" fmla="*/ 52167 w 4173391"/>
              <a:gd name="connsiteY8" fmla="*/ 417340 h 3182212"/>
              <a:gd name="connsiteX9" fmla="*/ 0 w 4173391"/>
              <a:gd name="connsiteY9" fmla="*/ 469508 h 3182212"/>
              <a:gd name="connsiteX10" fmla="*/ 0 w 4173391"/>
              <a:gd name="connsiteY10" fmla="*/ 2973543 h 3182212"/>
              <a:gd name="connsiteX11" fmla="*/ 52167 w 4173391"/>
              <a:gd name="connsiteY11" fmla="*/ 3025710 h 3182212"/>
              <a:gd name="connsiteX12" fmla="*/ 1726741 w 4173391"/>
              <a:gd name="connsiteY12" fmla="*/ 3025710 h 3182212"/>
              <a:gd name="connsiteX13" fmla="*/ 1924977 w 4173391"/>
              <a:gd name="connsiteY13" fmla="*/ 3182212 h 3182212"/>
              <a:gd name="connsiteX14" fmla="*/ 2248415 w 4173391"/>
              <a:gd name="connsiteY14" fmla="*/ 3182212 h 3182212"/>
              <a:gd name="connsiteX15" fmla="*/ 2446651 w 4173391"/>
              <a:gd name="connsiteY15" fmla="*/ 3025710 h 3182212"/>
              <a:gd name="connsiteX16" fmla="*/ 4121224 w 4173391"/>
              <a:gd name="connsiteY16" fmla="*/ 3025710 h 3182212"/>
              <a:gd name="connsiteX17" fmla="*/ 4173392 w 4173391"/>
              <a:gd name="connsiteY17" fmla="*/ 2973543 h 3182212"/>
              <a:gd name="connsiteX18" fmla="*/ 4173392 w 4173391"/>
              <a:gd name="connsiteY18" fmla="*/ 469508 h 3182212"/>
              <a:gd name="connsiteX19" fmla="*/ 4121224 w 4173391"/>
              <a:gd name="connsiteY19" fmla="*/ 417340 h 3182212"/>
              <a:gd name="connsiteX20" fmla="*/ 3703885 w 4173391"/>
              <a:gd name="connsiteY20" fmla="*/ 225364 h 3182212"/>
              <a:gd name="connsiteX21" fmla="*/ 3703885 w 4173391"/>
              <a:gd name="connsiteY21" fmla="*/ 2619848 h 3182212"/>
              <a:gd name="connsiteX22" fmla="*/ 2138863 w 4173391"/>
              <a:gd name="connsiteY22" fmla="*/ 2619848 h 3182212"/>
              <a:gd name="connsiteX23" fmla="*/ 2138863 w 4173391"/>
              <a:gd name="connsiteY23" fmla="*/ 225364 h 3182212"/>
              <a:gd name="connsiteX24" fmla="*/ 3703885 w 4173391"/>
              <a:gd name="connsiteY24" fmla="*/ 225364 h 3182212"/>
              <a:gd name="connsiteX25" fmla="*/ 469507 w 4173391"/>
              <a:gd name="connsiteY25" fmla="*/ 225364 h 3182212"/>
              <a:gd name="connsiteX26" fmla="*/ 2034529 w 4173391"/>
              <a:gd name="connsiteY26" fmla="*/ 225364 h 3182212"/>
              <a:gd name="connsiteX27" fmla="*/ 2034529 w 4173391"/>
              <a:gd name="connsiteY27" fmla="*/ 2619848 h 3182212"/>
              <a:gd name="connsiteX28" fmla="*/ 469507 w 4173391"/>
              <a:gd name="connsiteY28" fmla="*/ 2619848 h 3182212"/>
              <a:gd name="connsiteX29" fmla="*/ 4069057 w 4173391"/>
              <a:gd name="connsiteY29" fmla="*/ 2921375 h 3182212"/>
              <a:gd name="connsiteX30" fmla="*/ 2399700 w 4173391"/>
              <a:gd name="connsiteY30" fmla="*/ 2921375 h 3182212"/>
              <a:gd name="connsiteX31" fmla="*/ 2347533 w 4173391"/>
              <a:gd name="connsiteY31" fmla="*/ 2973543 h 3182212"/>
              <a:gd name="connsiteX32" fmla="*/ 2347533 w 4173391"/>
              <a:gd name="connsiteY32" fmla="*/ 2978759 h 3182212"/>
              <a:gd name="connsiteX33" fmla="*/ 2248415 w 4173391"/>
              <a:gd name="connsiteY33" fmla="*/ 3077877 h 3182212"/>
              <a:gd name="connsiteX34" fmla="*/ 1924977 w 4173391"/>
              <a:gd name="connsiteY34" fmla="*/ 3077877 h 3182212"/>
              <a:gd name="connsiteX35" fmla="*/ 1825859 w 4173391"/>
              <a:gd name="connsiteY35" fmla="*/ 2978759 h 3182212"/>
              <a:gd name="connsiteX36" fmla="*/ 1825859 w 4173391"/>
              <a:gd name="connsiteY36" fmla="*/ 2973543 h 3182212"/>
              <a:gd name="connsiteX37" fmla="*/ 1773692 w 4173391"/>
              <a:gd name="connsiteY37" fmla="*/ 2921375 h 3182212"/>
              <a:gd name="connsiteX38" fmla="*/ 104335 w 4173391"/>
              <a:gd name="connsiteY38" fmla="*/ 2921375 h 3182212"/>
              <a:gd name="connsiteX39" fmla="*/ 104335 w 4173391"/>
              <a:gd name="connsiteY39" fmla="*/ 521675 h 3182212"/>
              <a:gd name="connsiteX40" fmla="*/ 365172 w 4173391"/>
              <a:gd name="connsiteY40" fmla="*/ 521675 h 3182212"/>
              <a:gd name="connsiteX41" fmla="*/ 365172 w 4173391"/>
              <a:gd name="connsiteY41" fmla="*/ 2691839 h 3182212"/>
              <a:gd name="connsiteX42" fmla="*/ 417324 w 4173391"/>
              <a:gd name="connsiteY42" fmla="*/ 2744022 h 3182212"/>
              <a:gd name="connsiteX43" fmla="*/ 434294 w 4173391"/>
              <a:gd name="connsiteY43" fmla="*/ 2741189 h 3182212"/>
              <a:gd name="connsiteX44" fmla="*/ 2069741 w 4173391"/>
              <a:gd name="connsiteY44" fmla="*/ 2741189 h 3182212"/>
              <a:gd name="connsiteX45" fmla="*/ 2072350 w 4173391"/>
              <a:gd name="connsiteY45" fmla="*/ 2741606 h 3182212"/>
              <a:gd name="connsiteX46" fmla="*/ 2084192 w 4173391"/>
              <a:gd name="connsiteY46" fmla="*/ 2743589 h 3182212"/>
              <a:gd name="connsiteX47" fmla="*/ 2086696 w 4173391"/>
              <a:gd name="connsiteY47" fmla="*/ 2744006 h 3182212"/>
              <a:gd name="connsiteX48" fmla="*/ 2088626 w 4173391"/>
              <a:gd name="connsiteY48" fmla="*/ 2743693 h 3182212"/>
              <a:gd name="connsiteX49" fmla="*/ 2100364 w 4173391"/>
              <a:gd name="connsiteY49" fmla="*/ 2741919 h 3182212"/>
              <a:gd name="connsiteX50" fmla="*/ 2102972 w 4173391"/>
              <a:gd name="connsiteY50" fmla="*/ 2741346 h 3182212"/>
              <a:gd name="connsiteX51" fmla="*/ 2103650 w 4173391"/>
              <a:gd name="connsiteY51" fmla="*/ 2741346 h 3182212"/>
              <a:gd name="connsiteX52" fmla="*/ 3739098 w 4173391"/>
              <a:gd name="connsiteY52" fmla="*/ 2741346 h 3182212"/>
              <a:gd name="connsiteX53" fmla="*/ 3756053 w 4173391"/>
              <a:gd name="connsiteY53" fmla="*/ 2744006 h 3182212"/>
              <a:gd name="connsiteX54" fmla="*/ 3808220 w 4173391"/>
              <a:gd name="connsiteY54" fmla="*/ 2691839 h 3182212"/>
              <a:gd name="connsiteX55" fmla="*/ 3808220 w 4173391"/>
              <a:gd name="connsiteY55" fmla="*/ 521675 h 3182212"/>
              <a:gd name="connsiteX56" fmla="*/ 4069057 w 4173391"/>
              <a:gd name="connsiteY56" fmla="*/ 521675 h 318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173391" h="3182212">
                <a:moveTo>
                  <a:pt x="4121224" y="417340"/>
                </a:moveTo>
                <a:lnTo>
                  <a:pt x="3808220" y="417340"/>
                </a:lnTo>
                <a:lnTo>
                  <a:pt x="3808220" y="187804"/>
                </a:lnTo>
                <a:cubicBezTo>
                  <a:pt x="3808225" y="165523"/>
                  <a:pt x="3794077" y="145694"/>
                  <a:pt x="3773007" y="138453"/>
                </a:cubicBezTo>
                <a:cubicBezTo>
                  <a:pt x="3226042" y="-44133"/>
                  <a:pt x="2634887" y="-46146"/>
                  <a:pt x="2086696" y="132715"/>
                </a:cubicBezTo>
                <a:cubicBezTo>
                  <a:pt x="1538510" y="-46162"/>
                  <a:pt x="947355" y="-44169"/>
                  <a:pt x="400385" y="138401"/>
                </a:cubicBezTo>
                <a:cubicBezTo>
                  <a:pt x="379294" y="145647"/>
                  <a:pt x="365140" y="165502"/>
                  <a:pt x="365172" y="187804"/>
                </a:cubicBezTo>
                <a:lnTo>
                  <a:pt x="365172" y="417340"/>
                </a:lnTo>
                <a:lnTo>
                  <a:pt x="52167" y="417340"/>
                </a:lnTo>
                <a:cubicBezTo>
                  <a:pt x="23356" y="417340"/>
                  <a:pt x="0" y="440695"/>
                  <a:pt x="0" y="469508"/>
                </a:cubicBezTo>
                <a:lnTo>
                  <a:pt x="0" y="2973543"/>
                </a:lnTo>
                <a:cubicBezTo>
                  <a:pt x="0" y="3002355"/>
                  <a:pt x="23356" y="3025710"/>
                  <a:pt x="52167" y="3025710"/>
                </a:cubicBezTo>
                <a:lnTo>
                  <a:pt x="1726741" y="3025710"/>
                </a:lnTo>
                <a:cubicBezTo>
                  <a:pt x="1748625" y="3117478"/>
                  <a:pt x="1830637" y="3182223"/>
                  <a:pt x="1924977" y="3182212"/>
                </a:cubicBezTo>
                <a:lnTo>
                  <a:pt x="2248415" y="3182212"/>
                </a:lnTo>
                <a:cubicBezTo>
                  <a:pt x="2342754" y="3182223"/>
                  <a:pt x="2424767" y="3117478"/>
                  <a:pt x="2446651" y="3025710"/>
                </a:cubicBezTo>
                <a:lnTo>
                  <a:pt x="4121224" y="3025710"/>
                </a:lnTo>
                <a:cubicBezTo>
                  <a:pt x="4150036" y="3025710"/>
                  <a:pt x="4173392" y="3002355"/>
                  <a:pt x="4173392" y="2973543"/>
                </a:cubicBezTo>
                <a:lnTo>
                  <a:pt x="4173392" y="469508"/>
                </a:lnTo>
                <a:cubicBezTo>
                  <a:pt x="4173392" y="440695"/>
                  <a:pt x="4150036" y="417340"/>
                  <a:pt x="4121224" y="417340"/>
                </a:cubicBezTo>
                <a:close/>
                <a:moveTo>
                  <a:pt x="3703885" y="225364"/>
                </a:moveTo>
                <a:lnTo>
                  <a:pt x="3703885" y="2619848"/>
                </a:lnTo>
                <a:cubicBezTo>
                  <a:pt x="3193667" y="2465224"/>
                  <a:pt x="2649081" y="2465224"/>
                  <a:pt x="2138863" y="2619848"/>
                </a:cubicBezTo>
                <a:lnTo>
                  <a:pt x="2138863" y="225364"/>
                </a:lnTo>
                <a:cubicBezTo>
                  <a:pt x="2648059" y="63990"/>
                  <a:pt x="3194690" y="63990"/>
                  <a:pt x="3703885" y="225364"/>
                </a:cubicBezTo>
                <a:close/>
                <a:moveTo>
                  <a:pt x="469507" y="225364"/>
                </a:moveTo>
                <a:cubicBezTo>
                  <a:pt x="978702" y="63990"/>
                  <a:pt x="1525333" y="63990"/>
                  <a:pt x="2034529" y="225364"/>
                </a:cubicBezTo>
                <a:lnTo>
                  <a:pt x="2034529" y="2619848"/>
                </a:lnTo>
                <a:cubicBezTo>
                  <a:pt x="1524311" y="2465224"/>
                  <a:pt x="979725" y="2465224"/>
                  <a:pt x="469507" y="2619848"/>
                </a:cubicBezTo>
                <a:close/>
                <a:moveTo>
                  <a:pt x="4069057" y="2921375"/>
                </a:moveTo>
                <a:lnTo>
                  <a:pt x="2399700" y="2921375"/>
                </a:lnTo>
                <a:cubicBezTo>
                  <a:pt x="2370888" y="2921375"/>
                  <a:pt x="2347533" y="2944731"/>
                  <a:pt x="2347533" y="2973543"/>
                </a:cubicBezTo>
                <a:lnTo>
                  <a:pt x="2347533" y="2978759"/>
                </a:lnTo>
                <a:cubicBezTo>
                  <a:pt x="2347533" y="3033499"/>
                  <a:pt x="2303154" y="3077877"/>
                  <a:pt x="2248415" y="3077877"/>
                </a:cubicBezTo>
                <a:lnTo>
                  <a:pt x="1924977" y="3077877"/>
                </a:lnTo>
                <a:cubicBezTo>
                  <a:pt x="1870238" y="3077877"/>
                  <a:pt x="1825859" y="3033499"/>
                  <a:pt x="1825859" y="2978759"/>
                </a:cubicBezTo>
                <a:lnTo>
                  <a:pt x="1825859" y="2973543"/>
                </a:lnTo>
                <a:cubicBezTo>
                  <a:pt x="1825859" y="2944731"/>
                  <a:pt x="1802504" y="2921375"/>
                  <a:pt x="1773692" y="2921375"/>
                </a:cubicBezTo>
                <a:lnTo>
                  <a:pt x="104335" y="2921375"/>
                </a:lnTo>
                <a:lnTo>
                  <a:pt x="104335" y="521675"/>
                </a:lnTo>
                <a:lnTo>
                  <a:pt x="365172" y="521675"/>
                </a:lnTo>
                <a:lnTo>
                  <a:pt x="365172" y="2691839"/>
                </a:lnTo>
                <a:cubicBezTo>
                  <a:pt x="365161" y="2720651"/>
                  <a:pt x="388511" y="2744011"/>
                  <a:pt x="417324" y="2744022"/>
                </a:cubicBezTo>
                <a:cubicBezTo>
                  <a:pt x="423098" y="2744022"/>
                  <a:pt x="428832" y="2743067"/>
                  <a:pt x="434294" y="2741189"/>
                </a:cubicBezTo>
                <a:cubicBezTo>
                  <a:pt x="965071" y="2564170"/>
                  <a:pt x="1538964" y="2564170"/>
                  <a:pt x="2069741" y="2741189"/>
                </a:cubicBezTo>
                <a:cubicBezTo>
                  <a:pt x="2070602" y="2741382"/>
                  <a:pt x="2071473" y="2741523"/>
                  <a:pt x="2072350" y="2741606"/>
                </a:cubicBezTo>
                <a:cubicBezTo>
                  <a:pt x="2076205" y="2742738"/>
                  <a:pt x="2080180" y="2743406"/>
                  <a:pt x="2084192" y="2743589"/>
                </a:cubicBezTo>
                <a:cubicBezTo>
                  <a:pt x="2085026" y="2743589"/>
                  <a:pt x="2085861" y="2744006"/>
                  <a:pt x="2086696" y="2744006"/>
                </a:cubicBezTo>
                <a:cubicBezTo>
                  <a:pt x="2087531" y="2744006"/>
                  <a:pt x="2088000" y="2743745"/>
                  <a:pt x="2088626" y="2743693"/>
                </a:cubicBezTo>
                <a:cubicBezTo>
                  <a:pt x="2092596" y="2743568"/>
                  <a:pt x="2096535" y="2742973"/>
                  <a:pt x="2100364" y="2741919"/>
                </a:cubicBezTo>
                <a:cubicBezTo>
                  <a:pt x="2101198" y="2741919"/>
                  <a:pt x="2102085" y="2741606"/>
                  <a:pt x="2102972" y="2741346"/>
                </a:cubicBezTo>
                <a:lnTo>
                  <a:pt x="2103650" y="2741346"/>
                </a:lnTo>
                <a:cubicBezTo>
                  <a:pt x="2634428" y="2564326"/>
                  <a:pt x="3208321" y="2564326"/>
                  <a:pt x="3739098" y="2741346"/>
                </a:cubicBezTo>
                <a:cubicBezTo>
                  <a:pt x="3744565" y="2743151"/>
                  <a:pt x="3750293" y="2744048"/>
                  <a:pt x="3756053" y="2744006"/>
                </a:cubicBezTo>
                <a:cubicBezTo>
                  <a:pt x="3784865" y="2744006"/>
                  <a:pt x="3808220" y="2720651"/>
                  <a:pt x="3808220" y="2691839"/>
                </a:cubicBezTo>
                <a:lnTo>
                  <a:pt x="3808220" y="521675"/>
                </a:lnTo>
                <a:lnTo>
                  <a:pt x="4069057" y="521675"/>
                </a:lnTo>
                <a:close/>
              </a:path>
            </a:pathLst>
          </a:custGeom>
          <a:solidFill>
            <a:schemeClr val="accent4">
              <a:lumMod val="50000"/>
            </a:schemeClr>
          </a:solidFill>
          <a:ln w="52090" cap="flat">
            <a:noFill/>
            <a:prstDash val="solid"/>
            <a:miter/>
          </a:ln>
        </p:spPr>
        <p:txBody>
          <a:bodyPr rtlCol="0" anchor="ctr"/>
          <a:lstStyle/>
          <a:p>
            <a:endParaRPr lang="en-US" dirty="0"/>
          </a:p>
        </p:txBody>
      </p:sp>
    </p:spTree>
    <p:extLst>
      <p:ext uri="{BB962C8B-B14F-4D97-AF65-F5344CB8AC3E}">
        <p14:creationId xmlns:p14="http://schemas.microsoft.com/office/powerpoint/2010/main" val="4164677945"/>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1"/>
        <p:cNvGrpSpPr/>
        <p:nvPr/>
      </p:nvGrpSpPr>
      <p:grpSpPr>
        <a:xfrm>
          <a:off x="0" y="0"/>
          <a:ext cx="0" cy="0"/>
          <a:chOff x="0" y="0"/>
          <a:chExt cx="0" cy="0"/>
        </a:xfrm>
      </p:grpSpPr>
      <p:cxnSp>
        <p:nvCxnSpPr>
          <p:cNvPr id="313" name="Google Shape;313;p31"/>
          <p:cNvCxnSpPr/>
          <p:nvPr/>
        </p:nvCxnSpPr>
        <p:spPr>
          <a:xfrm rot="10800000">
            <a:off x="-175" y="1399575"/>
            <a:ext cx="3980400" cy="0"/>
          </a:xfrm>
          <a:prstGeom prst="straightConnector1">
            <a:avLst/>
          </a:prstGeom>
          <a:noFill/>
          <a:ln w="9525" cap="flat" cmpd="sng">
            <a:solidFill>
              <a:schemeClr val="accent6"/>
            </a:solidFill>
            <a:prstDash val="solid"/>
            <a:round/>
            <a:headEnd type="oval" w="med" len="med"/>
            <a:tailEnd type="none" w="med" len="med"/>
          </a:ln>
        </p:spPr>
      </p:cxnSp>
      <p:sp>
        <p:nvSpPr>
          <p:cNvPr id="314" name="Google Shape;314;p31"/>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3EFEA"/>
                </a:solidFill>
                <a:effectLst/>
                <a:uLnTx/>
                <a:uFillTx/>
                <a:latin typeface="PT Serif"/>
                <a:sym typeface="PT Serif"/>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197</a:t>
            </a:fld>
            <a:endParaRPr kumimoji="0" sz="1300" b="0" i="0" u="none" strike="noStrike" kern="0" cap="none" spc="0" normalizeH="0" baseline="0" noProof="0" dirty="0">
              <a:ln>
                <a:noFill/>
              </a:ln>
              <a:solidFill>
                <a:srgbClr val="F3EFEA"/>
              </a:solidFill>
              <a:effectLst/>
              <a:uLnTx/>
              <a:uFillTx/>
              <a:latin typeface="PT Serif"/>
              <a:sym typeface="PT Serif"/>
            </a:endParaRPr>
          </a:p>
        </p:txBody>
      </p:sp>
      <p:sp>
        <p:nvSpPr>
          <p:cNvPr id="7" name="TextBox 6">
            <a:extLst>
              <a:ext uri="{FF2B5EF4-FFF2-40B4-BE49-F238E27FC236}">
                <a16:creationId xmlns:a16="http://schemas.microsoft.com/office/drawing/2014/main" id="{FC08FC63-7705-8F4D-8A87-7E46285AF390}"/>
              </a:ext>
            </a:extLst>
          </p:cNvPr>
          <p:cNvSpPr txBox="1"/>
          <p:nvPr/>
        </p:nvSpPr>
        <p:spPr>
          <a:xfrm>
            <a:off x="148838" y="355541"/>
            <a:ext cx="3337773" cy="11079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600" b="0" i="0" u="none" strike="noStrike" kern="0" cap="none" spc="0" normalizeH="0" baseline="0" noProof="0" dirty="0">
                <a:ln>
                  <a:noFill/>
                </a:ln>
                <a:solidFill>
                  <a:srgbClr val="FFFFFF"/>
                </a:solidFill>
                <a:effectLst/>
                <a:uLnTx/>
                <a:uFillTx/>
                <a:latin typeface="Aharoni" panose="020F0502020204030204" pitchFamily="34" charset="0"/>
                <a:cs typeface="Aharoni" panose="020F0502020204030204" pitchFamily="34" charset="0"/>
                <a:sym typeface="Arial"/>
              </a:rPr>
              <a:t>Agenda</a:t>
            </a:r>
          </a:p>
        </p:txBody>
      </p:sp>
      <p:sp>
        <p:nvSpPr>
          <p:cNvPr id="5" name="TextBox 4">
            <a:extLst>
              <a:ext uri="{FF2B5EF4-FFF2-40B4-BE49-F238E27FC236}">
                <a16:creationId xmlns:a16="http://schemas.microsoft.com/office/drawing/2014/main" id="{81AAE39D-340A-F847-8569-28B94724B5B8}"/>
              </a:ext>
            </a:extLst>
          </p:cNvPr>
          <p:cNvSpPr txBox="1"/>
          <p:nvPr/>
        </p:nvSpPr>
        <p:spPr>
          <a:xfrm>
            <a:off x="1225376" y="2120444"/>
            <a:ext cx="452246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My Domains</a:t>
            </a:r>
          </a:p>
        </p:txBody>
      </p:sp>
      <p:sp>
        <p:nvSpPr>
          <p:cNvPr id="6" name="TextBox 5">
            <a:extLst>
              <a:ext uri="{FF2B5EF4-FFF2-40B4-BE49-F238E27FC236}">
                <a16:creationId xmlns:a16="http://schemas.microsoft.com/office/drawing/2014/main" id="{9DA2469D-F01A-A649-B407-89AD9C7D0FE1}"/>
              </a:ext>
            </a:extLst>
          </p:cNvPr>
          <p:cNvSpPr txBox="1"/>
          <p:nvPr/>
        </p:nvSpPr>
        <p:spPr>
          <a:xfrm>
            <a:off x="1225375" y="3423682"/>
            <a:ext cx="772862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The Story of the Sustained Helper</a:t>
            </a:r>
          </a:p>
        </p:txBody>
      </p:sp>
      <p:pic>
        <p:nvPicPr>
          <p:cNvPr id="3" name="Picture 2" descr="Background pattern&#10;&#10;Description automatically generated">
            <a:extLst>
              <a:ext uri="{FF2B5EF4-FFF2-40B4-BE49-F238E27FC236}">
                <a16:creationId xmlns:a16="http://schemas.microsoft.com/office/drawing/2014/main" id="{31866363-B2D4-7843-95F4-3A18A62328E3}"/>
              </a:ext>
            </a:extLst>
          </p:cNvPr>
          <p:cNvPicPr>
            <a:picLocks noChangeAspect="1"/>
          </p:cNvPicPr>
          <p:nvPr/>
        </p:nvPicPr>
        <p:blipFill>
          <a:blip r:embed="rId3"/>
          <a:stretch>
            <a:fillRect/>
          </a:stretch>
        </p:blipFill>
        <p:spPr>
          <a:xfrm>
            <a:off x="6078931" y="1399575"/>
            <a:ext cx="1035050" cy="1625600"/>
          </a:xfrm>
          <a:prstGeom prst="rect">
            <a:avLst/>
          </a:prstGeom>
        </p:spPr>
      </p:pic>
      <p:sp>
        <p:nvSpPr>
          <p:cNvPr id="9" name="TextBox 8">
            <a:extLst>
              <a:ext uri="{FF2B5EF4-FFF2-40B4-BE49-F238E27FC236}">
                <a16:creationId xmlns:a16="http://schemas.microsoft.com/office/drawing/2014/main" id="{FB63F28F-D38F-D240-A492-3D9C7A4E0C7E}"/>
              </a:ext>
            </a:extLst>
          </p:cNvPr>
          <p:cNvSpPr txBox="1"/>
          <p:nvPr/>
        </p:nvSpPr>
        <p:spPr>
          <a:xfrm>
            <a:off x="5735772" y="1018805"/>
            <a:ext cx="187813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rgbClr val="1D1D1B"/>
                </a:solidFill>
                <a:effectLst/>
                <a:uLnTx/>
                <a:uFillTx/>
                <a:latin typeface="PT Serif" panose="020A0603040505020204" pitchFamily="18" charset="77"/>
                <a:cs typeface="Aharoni" panose="020F0502020204030204" pitchFamily="34" charset="0"/>
                <a:sym typeface="Arial"/>
              </a:rPr>
              <a:t>Inferential Leap</a:t>
            </a:r>
          </a:p>
        </p:txBody>
      </p:sp>
      <p:pic>
        <p:nvPicPr>
          <p:cNvPr id="10" name="Picture 9" descr="Icon&#10;&#10;Description automatically generated">
            <a:extLst>
              <a:ext uri="{FF2B5EF4-FFF2-40B4-BE49-F238E27FC236}">
                <a16:creationId xmlns:a16="http://schemas.microsoft.com/office/drawing/2014/main" id="{AEB02854-F7D5-E247-9BB9-8ECA97DCB7CF}"/>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203442" y="1969669"/>
            <a:ext cx="1004667" cy="947881"/>
          </a:xfrm>
          <a:prstGeom prst="rect">
            <a:avLst/>
          </a:prstGeom>
        </p:spPr>
      </p:pic>
      <p:pic>
        <p:nvPicPr>
          <p:cNvPr id="11" name="Picture 10" descr="Icon&#10;&#10;Description automatically generated">
            <a:extLst>
              <a:ext uri="{FF2B5EF4-FFF2-40B4-BE49-F238E27FC236}">
                <a16:creationId xmlns:a16="http://schemas.microsoft.com/office/drawing/2014/main" id="{282195D1-BC9A-8B4C-983F-CF2B858B0F0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190005" y="3272906"/>
            <a:ext cx="1004667" cy="947881"/>
          </a:xfrm>
          <a:prstGeom prst="rect">
            <a:avLst/>
          </a:prstGeom>
        </p:spPr>
      </p:pic>
    </p:spTree>
    <p:extLst>
      <p:ext uri="{BB962C8B-B14F-4D97-AF65-F5344CB8AC3E}">
        <p14:creationId xmlns:p14="http://schemas.microsoft.com/office/powerpoint/2010/main" val="1920006761"/>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E1DB50A-2D17-0940-BE36-31D8662BDFD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198</a:t>
            </a:fld>
            <a:endParaRPr lang="en" dirty="0"/>
          </a:p>
        </p:txBody>
      </p:sp>
      <p:sp>
        <p:nvSpPr>
          <p:cNvPr id="8" name="Google Shape;63;p12">
            <a:extLst>
              <a:ext uri="{FF2B5EF4-FFF2-40B4-BE49-F238E27FC236}">
                <a16:creationId xmlns:a16="http://schemas.microsoft.com/office/drawing/2014/main" id="{4C00919F-96D8-7647-9FCE-4DD0384274D1}"/>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tx1"/>
                </a:solidFill>
                <a:latin typeface="PT Serif" panose="020A0603040505020204" pitchFamily="18" charset="77"/>
              </a:rPr>
              <a:t>What’s Next?</a:t>
            </a:r>
            <a:endParaRPr sz="2400" dirty="0">
              <a:solidFill>
                <a:schemeClr val="tx1"/>
              </a:solidFill>
              <a:latin typeface="PT Serif" panose="020A0603040505020204" pitchFamily="18" charset="77"/>
            </a:endParaRPr>
          </a:p>
        </p:txBody>
      </p:sp>
    </p:spTree>
    <p:extLst>
      <p:ext uri="{BB962C8B-B14F-4D97-AF65-F5344CB8AC3E}">
        <p14:creationId xmlns:p14="http://schemas.microsoft.com/office/powerpoint/2010/main" val="2619212715"/>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E1DB50A-2D17-0940-BE36-31D8662BDFD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199</a:t>
            </a:fld>
            <a:endParaRPr lang="en" dirty="0"/>
          </a:p>
        </p:txBody>
      </p:sp>
      <p:sp>
        <p:nvSpPr>
          <p:cNvPr id="8" name="Google Shape;63;p12">
            <a:extLst>
              <a:ext uri="{FF2B5EF4-FFF2-40B4-BE49-F238E27FC236}">
                <a16:creationId xmlns:a16="http://schemas.microsoft.com/office/drawing/2014/main" id="{4C00919F-96D8-7647-9FCE-4DD0384274D1}"/>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tx1"/>
                </a:solidFill>
                <a:latin typeface="PT Serif" panose="020A0603040505020204" pitchFamily="18" charset="77"/>
              </a:rPr>
              <a:t>What’s Next?</a:t>
            </a:r>
            <a:endParaRPr sz="2400" dirty="0">
              <a:solidFill>
                <a:schemeClr val="tx1"/>
              </a:solidFill>
              <a:latin typeface="PT Serif" panose="020A0603040505020204" pitchFamily="18" charset="77"/>
            </a:endParaRPr>
          </a:p>
        </p:txBody>
      </p:sp>
      <p:sp>
        <p:nvSpPr>
          <p:cNvPr id="6" name="Text Placeholder 4">
            <a:extLst>
              <a:ext uri="{FF2B5EF4-FFF2-40B4-BE49-F238E27FC236}">
                <a16:creationId xmlns:a16="http://schemas.microsoft.com/office/drawing/2014/main" id="{92A9E83D-CB51-B74A-9A75-DC7876766217}"/>
              </a:ext>
            </a:extLst>
          </p:cNvPr>
          <p:cNvSpPr txBox="1">
            <a:spLocks/>
          </p:cNvSpPr>
          <p:nvPr/>
        </p:nvSpPr>
        <p:spPr>
          <a:xfrm>
            <a:off x="136358" y="449644"/>
            <a:ext cx="8871284" cy="12821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buFont typeface="PT Serif"/>
              <a:buNone/>
            </a:pPr>
            <a:r>
              <a:rPr lang="en-US" sz="6600" b="1" dirty="0"/>
              <a:t>Synergy:</a:t>
            </a:r>
          </a:p>
          <a:p>
            <a:pPr marL="76200" indent="0">
              <a:buFont typeface="PT Serif"/>
              <a:buNone/>
            </a:pPr>
            <a:endParaRPr lang="en-US" dirty="0"/>
          </a:p>
          <a:p>
            <a:pPr marL="76200" indent="0">
              <a:buFont typeface="PT Serif"/>
              <a:buNone/>
            </a:pPr>
            <a:endParaRPr lang="en-US" dirty="0"/>
          </a:p>
        </p:txBody>
      </p:sp>
      <p:sp>
        <p:nvSpPr>
          <p:cNvPr id="2" name="TextBox 1">
            <a:extLst>
              <a:ext uri="{FF2B5EF4-FFF2-40B4-BE49-F238E27FC236}">
                <a16:creationId xmlns:a16="http://schemas.microsoft.com/office/drawing/2014/main" id="{8FCE2759-7EB1-0348-B41B-3B22CBEC53B3}"/>
              </a:ext>
            </a:extLst>
          </p:cNvPr>
          <p:cNvSpPr txBox="1"/>
          <p:nvPr/>
        </p:nvSpPr>
        <p:spPr>
          <a:xfrm>
            <a:off x="283779" y="1693373"/>
            <a:ext cx="8723863" cy="276999"/>
          </a:xfrm>
          <a:prstGeom prst="rect">
            <a:avLst/>
          </a:prstGeom>
          <a:noFill/>
        </p:spPr>
        <p:txBody>
          <a:bodyPr wrap="none" rtlCol="0">
            <a:spAutoFit/>
          </a:bodyPr>
          <a:lstStyle/>
          <a:p>
            <a:r>
              <a:rPr lang="en-US" sz="1200" dirty="0">
                <a:latin typeface="PT Serif" panose="020A0603040505020204" pitchFamily="18" charset="77"/>
              </a:rPr>
              <a:t>When you and I work together, we can (potentially) achieve more than what either of us could have accomplished on our own </a:t>
            </a:r>
          </a:p>
        </p:txBody>
      </p:sp>
    </p:spTree>
    <p:extLst>
      <p:ext uri="{BB962C8B-B14F-4D97-AF65-F5344CB8AC3E}">
        <p14:creationId xmlns:p14="http://schemas.microsoft.com/office/powerpoint/2010/main" val="3434035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6F58F9E6-DC64-1145-B91C-1DCCB65D3A03}"/>
              </a:ext>
            </a:extLst>
          </p:cNvPr>
          <p:cNvPicPr>
            <a:picLocks noChangeAspect="1"/>
          </p:cNvPicPr>
          <p:nvPr/>
        </p:nvPicPr>
        <p:blipFill>
          <a:blip r:embed="rId3">
            <a:biLevel thresh="75000"/>
          </a:blip>
          <a:stretch>
            <a:fillRect/>
          </a:stretch>
        </p:blipFill>
        <p:spPr>
          <a:xfrm>
            <a:off x="8487677" y="4535865"/>
            <a:ext cx="437646" cy="504387"/>
          </a:xfrm>
          <a:prstGeom prst="rect">
            <a:avLst/>
          </a:prstGeom>
        </p:spPr>
      </p:pic>
      <p:sp>
        <p:nvSpPr>
          <p:cNvPr id="131" name="Google Shape;131;p17"/>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2</a:t>
            </a:r>
            <a:endParaRPr dirty="0"/>
          </a:p>
        </p:txBody>
      </p:sp>
      <p:sp>
        <p:nvSpPr>
          <p:cNvPr id="100" name="Google Shape;100;p17"/>
          <p:cNvSpPr txBox="1">
            <a:spLocks noGrp="1"/>
          </p:cNvSpPr>
          <p:nvPr>
            <p:ph type="ctrTitle" idx="4294967295"/>
          </p:nvPr>
        </p:nvSpPr>
        <p:spPr>
          <a:xfrm>
            <a:off x="95001" y="3808413"/>
            <a:ext cx="7839075" cy="4127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6600" b="0" dirty="0">
                <a:solidFill>
                  <a:schemeClr val="bg1">
                    <a:lumMod val="90000"/>
                  </a:schemeClr>
                </a:solidFill>
                <a:latin typeface="PT Serif" panose="020A0603040505020204" pitchFamily="18" charset="77"/>
                <a:ea typeface="Brush Script MT" panose="03060802040406070304" pitchFamily="66" charset="-122"/>
                <a:cs typeface="Brush Script MT" panose="03060802040406070304" pitchFamily="66" charset="-122"/>
              </a:rPr>
              <a:t>Leaps Of Inference</a:t>
            </a:r>
            <a:endParaRPr sz="6600" b="0" dirty="0">
              <a:solidFill>
                <a:schemeClr val="bg1">
                  <a:lumMod val="90000"/>
                </a:schemeClr>
              </a:solidFill>
              <a:latin typeface="PT Serif" panose="020A0603040505020204" pitchFamily="18" charset="77"/>
              <a:ea typeface="Brush Script MT" panose="03060802040406070304" pitchFamily="66" charset="-122"/>
              <a:cs typeface="Brush Script MT" panose="03060802040406070304" pitchFamily="66" charset="-122"/>
            </a:endParaRPr>
          </a:p>
        </p:txBody>
      </p:sp>
      <p:sp>
        <p:nvSpPr>
          <p:cNvPr id="51" name="Google Shape;101;p17">
            <a:extLst>
              <a:ext uri="{FF2B5EF4-FFF2-40B4-BE49-F238E27FC236}">
                <a16:creationId xmlns:a16="http://schemas.microsoft.com/office/drawing/2014/main" id="{1A5D8AC7-C31D-4F40-BA25-5AF2A8D68897}"/>
              </a:ext>
            </a:extLst>
          </p:cNvPr>
          <p:cNvSpPr txBox="1">
            <a:spLocks/>
          </p:cNvSpPr>
          <p:nvPr/>
        </p:nvSpPr>
        <p:spPr>
          <a:xfrm>
            <a:off x="6178542" y="4663867"/>
            <a:ext cx="2279533" cy="57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9pPr>
          </a:lstStyle>
          <a:p>
            <a:pPr marL="0" indent="0"/>
            <a:r>
              <a:rPr lang="en-US" sz="1600" i="0" dirty="0">
                <a:solidFill>
                  <a:schemeClr val="bg1">
                    <a:lumMod val="90000"/>
                  </a:schemeClr>
                </a:solidFill>
              </a:rPr>
              <a:t>Christopher R. Dishop</a:t>
            </a:r>
          </a:p>
        </p:txBody>
      </p:sp>
      <p:sp>
        <p:nvSpPr>
          <p:cNvPr id="2" name="TextBox 1">
            <a:extLst>
              <a:ext uri="{FF2B5EF4-FFF2-40B4-BE49-F238E27FC236}">
                <a16:creationId xmlns:a16="http://schemas.microsoft.com/office/drawing/2014/main" id="{A720FD86-C360-0A4F-8029-C0C9EC8EDC11}"/>
              </a:ext>
            </a:extLst>
          </p:cNvPr>
          <p:cNvSpPr txBox="1"/>
          <p:nvPr/>
        </p:nvSpPr>
        <p:spPr>
          <a:xfrm>
            <a:off x="521641" y="4042110"/>
            <a:ext cx="7419019" cy="400110"/>
          </a:xfrm>
          <a:prstGeom prst="rect">
            <a:avLst/>
          </a:prstGeom>
          <a:noFill/>
        </p:spPr>
        <p:txBody>
          <a:bodyPr wrap="none" rtlCol="0">
            <a:spAutoFit/>
          </a:bodyPr>
          <a:lstStyle/>
          <a:p>
            <a:r>
              <a:rPr lang="en-US" sz="2000" b="1" dirty="0">
                <a:solidFill>
                  <a:schemeClr val="bg1">
                    <a:lumMod val="90000"/>
                  </a:schemeClr>
                </a:solidFill>
                <a:latin typeface="PT Serif" panose="020A0603040505020204" pitchFamily="18" charset="77"/>
                <a:ea typeface="Brush Script MT" panose="03060802040406070304" pitchFamily="66" charset="-122"/>
                <a:cs typeface="Brush Script MT" panose="03060802040406070304" pitchFamily="66" charset="-122"/>
              </a:rPr>
              <a:t>In the scientific investigation of cooperation and dynamics</a:t>
            </a:r>
            <a:endParaRPr lang="en-US" sz="2000" b="1" dirty="0">
              <a:solidFill>
                <a:schemeClr val="bg1">
                  <a:lumMod val="90000"/>
                </a:schemeClr>
              </a:solidFill>
              <a:latin typeface="PT Serif" panose="020A0603040505020204" pitchFamily="18" charset="77"/>
            </a:endParaRPr>
          </a:p>
        </p:txBody>
      </p:sp>
      <p:pic>
        <p:nvPicPr>
          <p:cNvPr id="5" name="Picture 4" descr="A picture containing text, book&#10;&#10;Description automatically generated">
            <a:extLst>
              <a:ext uri="{FF2B5EF4-FFF2-40B4-BE49-F238E27FC236}">
                <a16:creationId xmlns:a16="http://schemas.microsoft.com/office/drawing/2014/main" id="{FC41CCA2-6D53-E04D-8F38-7A4C33C05EC8}"/>
              </a:ext>
            </a:extLst>
          </p:cNvPr>
          <p:cNvPicPr>
            <a:picLocks noChangeAspect="1"/>
          </p:cNvPicPr>
          <p:nvPr/>
        </p:nvPicPr>
        <p:blipFill rotWithShape="1">
          <a:blip r:embed="rId4">
            <a:alphaModFix amt="5000"/>
          </a:blip>
          <a:srcRect b="29950"/>
          <a:stretch/>
        </p:blipFill>
        <p:spPr>
          <a:xfrm>
            <a:off x="5947013" y="0"/>
            <a:ext cx="3189090" cy="3160365"/>
          </a:xfrm>
          <a:prstGeom prst="rect">
            <a:avLst/>
          </a:prstGeom>
        </p:spPr>
      </p:pic>
      <p:pic>
        <p:nvPicPr>
          <p:cNvPr id="7" name="Picture 6" descr="Diagram&#10;&#10;Description automatically generated with low confidence">
            <a:extLst>
              <a:ext uri="{FF2B5EF4-FFF2-40B4-BE49-F238E27FC236}">
                <a16:creationId xmlns:a16="http://schemas.microsoft.com/office/drawing/2014/main" id="{6089299D-137A-0C4A-86FF-9BDC390ED994}"/>
              </a:ext>
            </a:extLst>
          </p:cNvPr>
          <p:cNvPicPr>
            <a:picLocks noChangeAspect="1"/>
          </p:cNvPicPr>
          <p:nvPr/>
        </p:nvPicPr>
        <p:blipFill rotWithShape="1">
          <a:blip r:embed="rId5">
            <a:alphaModFix/>
          </a:blip>
          <a:srcRect t="16816" b="36111"/>
          <a:stretch/>
        </p:blipFill>
        <p:spPr>
          <a:xfrm>
            <a:off x="7896" y="-9267"/>
            <a:ext cx="5929765" cy="3169632"/>
          </a:xfrm>
          <a:prstGeom prst="rect">
            <a:avLst/>
          </a:prstGeom>
        </p:spPr>
      </p:pic>
    </p:spTree>
    <p:extLst>
      <p:ext uri="{BB962C8B-B14F-4D97-AF65-F5344CB8AC3E}">
        <p14:creationId xmlns:p14="http://schemas.microsoft.com/office/powerpoint/2010/main" val="3460671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20</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7" name="Rectangle 6">
            <a:extLst>
              <a:ext uri="{FF2B5EF4-FFF2-40B4-BE49-F238E27FC236}">
                <a16:creationId xmlns:a16="http://schemas.microsoft.com/office/drawing/2014/main" id="{06DCE6C6-5DFE-D54E-99F5-0DDD55844F97}"/>
              </a:ext>
            </a:extLst>
          </p:cNvPr>
          <p:cNvSpPr/>
          <p:nvPr/>
        </p:nvSpPr>
        <p:spPr>
          <a:xfrm>
            <a:off x="0" y="28147"/>
            <a:ext cx="8444211" cy="338554"/>
          </a:xfrm>
          <a:prstGeom prst="rect">
            <a:avLst/>
          </a:prstGeom>
        </p:spPr>
        <p:txBody>
          <a:bodyPr wrap="square">
            <a:spAutoFit/>
          </a:bodyPr>
          <a:lstStyle/>
          <a:p>
            <a:r>
              <a:rPr lang="en-US" sz="800" dirty="0">
                <a:solidFill>
                  <a:srgbClr val="222222"/>
                </a:solidFill>
                <a:latin typeface="PT Serif" panose="020A0603040505020204" pitchFamily="18" charset="77"/>
              </a:rPr>
              <a:t>Dishop, C. R., &amp; DeShon, R. P. (2020). What is the critical mass of help? A potential resolution to a paradox on citizenship and organizational performance. </a:t>
            </a:r>
            <a:r>
              <a:rPr lang="en-US" sz="800" i="1" dirty="0">
                <a:solidFill>
                  <a:srgbClr val="222222"/>
                </a:solidFill>
                <a:latin typeface="PT Serif" panose="020A0603040505020204" pitchFamily="18" charset="77"/>
              </a:rPr>
              <a:t>Computational and Mathematical Organization Theory</a:t>
            </a:r>
            <a:r>
              <a:rPr lang="en-US" sz="800" dirty="0">
                <a:solidFill>
                  <a:srgbClr val="222222"/>
                </a:solidFill>
                <a:latin typeface="PT Serif" panose="020A0603040505020204" pitchFamily="18" charset="77"/>
              </a:rPr>
              <a:t>, 1-15.</a:t>
            </a:r>
            <a:endParaRPr lang="en-US" sz="800" dirty="0">
              <a:latin typeface="PT Serif" panose="020A0603040505020204" pitchFamily="18" charset="77"/>
            </a:endParaRPr>
          </a:p>
        </p:txBody>
      </p:sp>
      <p:sp>
        <p:nvSpPr>
          <p:cNvPr id="9" name="TextBox 8">
            <a:extLst>
              <a:ext uri="{FF2B5EF4-FFF2-40B4-BE49-F238E27FC236}">
                <a16:creationId xmlns:a16="http://schemas.microsoft.com/office/drawing/2014/main" id="{429BEC6E-D0FE-8D49-8075-73970D89A1CD}"/>
              </a:ext>
            </a:extLst>
          </p:cNvPr>
          <p:cNvSpPr txBox="1"/>
          <p:nvPr/>
        </p:nvSpPr>
        <p:spPr>
          <a:xfrm>
            <a:off x="339019" y="3380220"/>
            <a:ext cx="8697109" cy="584775"/>
          </a:xfrm>
          <a:prstGeom prst="rect">
            <a:avLst/>
          </a:prstGeom>
          <a:noFill/>
        </p:spPr>
        <p:txBody>
          <a:bodyPr wrap="square" rtlCol="0">
            <a:spAutoFit/>
          </a:bodyPr>
          <a:lstStyle/>
          <a:p>
            <a:r>
              <a:rPr lang="en-US" sz="1600" dirty="0">
                <a:latin typeface="PT Serif" panose="020A0603040505020204" pitchFamily="18" charset="77"/>
              </a:rPr>
              <a:t>“…do not make a dent in the overall performance of the organization…Any single occurrence is usually modest or trivial” (Organ, 1988, p. 8).</a:t>
            </a:r>
          </a:p>
        </p:txBody>
      </p:sp>
      <p:sp>
        <p:nvSpPr>
          <p:cNvPr id="10" name="TextBox 9">
            <a:extLst>
              <a:ext uri="{FF2B5EF4-FFF2-40B4-BE49-F238E27FC236}">
                <a16:creationId xmlns:a16="http://schemas.microsoft.com/office/drawing/2014/main" id="{7222B85C-D757-6B4B-9E15-5C22BDE35875}"/>
              </a:ext>
            </a:extLst>
          </p:cNvPr>
          <p:cNvSpPr txBox="1"/>
          <p:nvPr/>
        </p:nvSpPr>
        <p:spPr>
          <a:xfrm>
            <a:off x="339019" y="4554691"/>
            <a:ext cx="6992620" cy="338554"/>
          </a:xfrm>
          <a:prstGeom prst="rect">
            <a:avLst/>
          </a:prstGeom>
          <a:noFill/>
        </p:spPr>
        <p:txBody>
          <a:bodyPr wrap="none" rtlCol="0">
            <a:spAutoFit/>
          </a:bodyPr>
          <a:lstStyle/>
          <a:p>
            <a:r>
              <a:rPr lang="en-US" sz="1600" dirty="0">
                <a:latin typeface="PT Serif" panose="020A0603040505020204" pitchFamily="18" charset="77"/>
              </a:rPr>
              <a:t>“…if performed by a sufficient number of individuals” (Organ, 2018, p. 10).</a:t>
            </a:r>
          </a:p>
        </p:txBody>
      </p:sp>
      <p:sp>
        <p:nvSpPr>
          <p:cNvPr id="12" name="TextBox 11">
            <a:extLst>
              <a:ext uri="{FF2B5EF4-FFF2-40B4-BE49-F238E27FC236}">
                <a16:creationId xmlns:a16="http://schemas.microsoft.com/office/drawing/2014/main" id="{1EB1A8A9-DC6B-7041-A724-735CAB6E957F}"/>
              </a:ext>
            </a:extLst>
          </p:cNvPr>
          <p:cNvSpPr txBox="1"/>
          <p:nvPr/>
        </p:nvSpPr>
        <p:spPr>
          <a:xfrm>
            <a:off x="95176" y="2878439"/>
            <a:ext cx="6159996"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Single acts of cooperation</a:t>
            </a:r>
          </a:p>
        </p:txBody>
      </p:sp>
      <p:sp>
        <p:nvSpPr>
          <p:cNvPr id="13" name="TextBox 12">
            <a:extLst>
              <a:ext uri="{FF2B5EF4-FFF2-40B4-BE49-F238E27FC236}">
                <a16:creationId xmlns:a16="http://schemas.microsoft.com/office/drawing/2014/main" id="{E4E07356-CF1D-F54A-BF42-194E31BA4EBF}"/>
              </a:ext>
            </a:extLst>
          </p:cNvPr>
          <p:cNvSpPr txBox="1"/>
          <p:nvPr/>
        </p:nvSpPr>
        <p:spPr>
          <a:xfrm>
            <a:off x="63713" y="3998233"/>
            <a:ext cx="8697110"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Cooperation improves collective performance only</a:t>
            </a:r>
          </a:p>
        </p:txBody>
      </p:sp>
      <p:cxnSp>
        <p:nvCxnSpPr>
          <p:cNvPr id="16" name="Straight Arrow Connector 15">
            <a:extLst>
              <a:ext uri="{FF2B5EF4-FFF2-40B4-BE49-F238E27FC236}">
                <a16:creationId xmlns:a16="http://schemas.microsoft.com/office/drawing/2014/main" id="{20495FC1-A827-1C43-9FE2-803EE6148E10}"/>
              </a:ext>
            </a:extLst>
          </p:cNvPr>
          <p:cNvCxnSpPr>
            <a:cxnSpLocks/>
          </p:cNvCxnSpPr>
          <p:nvPr/>
        </p:nvCxnSpPr>
        <p:spPr>
          <a:xfrm flipV="1">
            <a:off x="1271587" y="1768545"/>
            <a:ext cx="38576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7" name="Picture 16" descr="Background pattern&#10;&#10;Description automatically generated">
            <a:extLst>
              <a:ext uri="{FF2B5EF4-FFF2-40B4-BE49-F238E27FC236}">
                <a16:creationId xmlns:a16="http://schemas.microsoft.com/office/drawing/2014/main" id="{56CF61BE-1B37-AA4C-8CD1-DBAD28195F08}"/>
              </a:ext>
            </a:extLst>
          </p:cNvPr>
          <p:cNvPicPr>
            <a:picLocks noChangeAspect="1"/>
          </p:cNvPicPr>
          <p:nvPr/>
        </p:nvPicPr>
        <p:blipFill>
          <a:blip r:embed="rId3"/>
          <a:stretch>
            <a:fillRect/>
          </a:stretch>
        </p:blipFill>
        <p:spPr>
          <a:xfrm>
            <a:off x="1335294" y="902897"/>
            <a:ext cx="322056" cy="505806"/>
          </a:xfrm>
          <a:prstGeom prst="rect">
            <a:avLst/>
          </a:prstGeom>
        </p:spPr>
      </p:pic>
      <p:sp>
        <p:nvSpPr>
          <p:cNvPr id="18" name="TextBox 17">
            <a:extLst>
              <a:ext uri="{FF2B5EF4-FFF2-40B4-BE49-F238E27FC236}">
                <a16:creationId xmlns:a16="http://schemas.microsoft.com/office/drawing/2014/main" id="{54C158C4-8772-B348-BBDA-8B741FDF9505}"/>
              </a:ext>
            </a:extLst>
          </p:cNvPr>
          <p:cNvSpPr txBox="1"/>
          <p:nvPr/>
        </p:nvSpPr>
        <p:spPr>
          <a:xfrm>
            <a:off x="895387" y="579136"/>
            <a:ext cx="1306377"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sp>
        <p:nvSpPr>
          <p:cNvPr id="19" name="Rectangle 18">
            <a:extLst>
              <a:ext uri="{FF2B5EF4-FFF2-40B4-BE49-F238E27FC236}">
                <a16:creationId xmlns:a16="http://schemas.microsoft.com/office/drawing/2014/main" id="{2F35A908-38AB-FC49-91F9-35A7DE574D39}"/>
              </a:ext>
            </a:extLst>
          </p:cNvPr>
          <p:cNvSpPr/>
          <p:nvPr/>
        </p:nvSpPr>
        <p:spPr>
          <a:xfrm>
            <a:off x="235163" y="1465403"/>
            <a:ext cx="1036424"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Cooperation</a:t>
            </a:r>
          </a:p>
        </p:txBody>
      </p:sp>
      <p:sp>
        <p:nvSpPr>
          <p:cNvPr id="20" name="Rectangle 19">
            <a:extLst>
              <a:ext uri="{FF2B5EF4-FFF2-40B4-BE49-F238E27FC236}">
                <a16:creationId xmlns:a16="http://schemas.microsoft.com/office/drawing/2014/main" id="{BB6EB7EA-9894-614D-BF04-18BB0D2439D9}"/>
              </a:ext>
            </a:extLst>
          </p:cNvPr>
          <p:cNvSpPr/>
          <p:nvPr/>
        </p:nvSpPr>
        <p:spPr>
          <a:xfrm>
            <a:off x="1783179" y="1465403"/>
            <a:ext cx="1160045"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Performance</a:t>
            </a:r>
          </a:p>
        </p:txBody>
      </p:sp>
    </p:spTree>
    <p:extLst>
      <p:ext uri="{BB962C8B-B14F-4D97-AF65-F5344CB8AC3E}">
        <p14:creationId xmlns:p14="http://schemas.microsoft.com/office/powerpoint/2010/main" val="141360985"/>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E1DB50A-2D17-0940-BE36-31D8662BDFD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200</a:t>
            </a:fld>
            <a:endParaRPr lang="en" dirty="0"/>
          </a:p>
        </p:txBody>
      </p:sp>
      <p:sp>
        <p:nvSpPr>
          <p:cNvPr id="8" name="Google Shape;63;p12">
            <a:extLst>
              <a:ext uri="{FF2B5EF4-FFF2-40B4-BE49-F238E27FC236}">
                <a16:creationId xmlns:a16="http://schemas.microsoft.com/office/drawing/2014/main" id="{4C00919F-96D8-7647-9FCE-4DD0384274D1}"/>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tx1"/>
                </a:solidFill>
                <a:latin typeface="PT Serif" panose="020A0603040505020204" pitchFamily="18" charset="77"/>
              </a:rPr>
              <a:t>What’s Next?</a:t>
            </a:r>
            <a:endParaRPr sz="2400" dirty="0">
              <a:solidFill>
                <a:schemeClr val="tx1"/>
              </a:solidFill>
              <a:latin typeface="PT Serif" panose="020A0603040505020204" pitchFamily="18" charset="77"/>
            </a:endParaRPr>
          </a:p>
        </p:txBody>
      </p:sp>
      <p:sp>
        <p:nvSpPr>
          <p:cNvPr id="5" name="Text Placeholder 4">
            <a:extLst>
              <a:ext uri="{FF2B5EF4-FFF2-40B4-BE49-F238E27FC236}">
                <a16:creationId xmlns:a16="http://schemas.microsoft.com/office/drawing/2014/main" id="{B36629F1-01D5-E441-81F5-02C62FE67EB6}"/>
              </a:ext>
            </a:extLst>
          </p:cNvPr>
          <p:cNvSpPr>
            <a:spLocks noGrp="1"/>
          </p:cNvSpPr>
          <p:nvPr>
            <p:ph type="body" idx="1"/>
          </p:nvPr>
        </p:nvSpPr>
        <p:spPr>
          <a:xfrm>
            <a:off x="136358" y="2077937"/>
            <a:ext cx="8871284" cy="1282174"/>
          </a:xfrm>
        </p:spPr>
        <p:txBody>
          <a:bodyPr/>
          <a:lstStyle/>
          <a:p>
            <a:pPr marL="76200" indent="0">
              <a:buNone/>
            </a:pPr>
            <a:r>
              <a:rPr lang="en-US" sz="6600" b="1" dirty="0"/>
              <a:t>Star Performers</a:t>
            </a:r>
          </a:p>
          <a:p>
            <a:pPr marL="76200" indent="0">
              <a:buNone/>
            </a:pPr>
            <a:endParaRPr lang="en-US" dirty="0"/>
          </a:p>
          <a:p>
            <a:pPr marL="76200" indent="0">
              <a:buNone/>
            </a:pPr>
            <a:endParaRPr lang="en-US" dirty="0"/>
          </a:p>
        </p:txBody>
      </p:sp>
      <p:sp>
        <p:nvSpPr>
          <p:cNvPr id="6" name="Text Placeholder 4">
            <a:extLst>
              <a:ext uri="{FF2B5EF4-FFF2-40B4-BE49-F238E27FC236}">
                <a16:creationId xmlns:a16="http://schemas.microsoft.com/office/drawing/2014/main" id="{92A9E83D-CB51-B74A-9A75-DC7876766217}"/>
              </a:ext>
            </a:extLst>
          </p:cNvPr>
          <p:cNvSpPr txBox="1">
            <a:spLocks/>
          </p:cNvSpPr>
          <p:nvPr/>
        </p:nvSpPr>
        <p:spPr>
          <a:xfrm>
            <a:off x="136358" y="449644"/>
            <a:ext cx="8871284" cy="12821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buFont typeface="PT Serif"/>
              <a:buNone/>
            </a:pPr>
            <a:r>
              <a:rPr lang="en-US" sz="6600" b="1" dirty="0"/>
              <a:t>Synergy:</a:t>
            </a:r>
          </a:p>
          <a:p>
            <a:pPr marL="76200" indent="0">
              <a:buFont typeface="PT Serif"/>
              <a:buNone/>
            </a:pPr>
            <a:endParaRPr lang="en-US" dirty="0"/>
          </a:p>
          <a:p>
            <a:pPr marL="76200" indent="0">
              <a:buFont typeface="PT Serif"/>
              <a:buNone/>
            </a:pPr>
            <a:endParaRPr lang="en-US" dirty="0"/>
          </a:p>
        </p:txBody>
      </p:sp>
      <p:sp>
        <p:nvSpPr>
          <p:cNvPr id="2" name="TextBox 1">
            <a:extLst>
              <a:ext uri="{FF2B5EF4-FFF2-40B4-BE49-F238E27FC236}">
                <a16:creationId xmlns:a16="http://schemas.microsoft.com/office/drawing/2014/main" id="{8FCE2759-7EB1-0348-B41B-3B22CBEC53B3}"/>
              </a:ext>
            </a:extLst>
          </p:cNvPr>
          <p:cNvSpPr txBox="1"/>
          <p:nvPr/>
        </p:nvSpPr>
        <p:spPr>
          <a:xfrm>
            <a:off x="283779" y="1693373"/>
            <a:ext cx="8723863" cy="276999"/>
          </a:xfrm>
          <a:prstGeom prst="rect">
            <a:avLst/>
          </a:prstGeom>
          <a:noFill/>
        </p:spPr>
        <p:txBody>
          <a:bodyPr wrap="none" rtlCol="0">
            <a:spAutoFit/>
          </a:bodyPr>
          <a:lstStyle/>
          <a:p>
            <a:r>
              <a:rPr lang="en-US" sz="1200" dirty="0">
                <a:latin typeface="PT Serif" panose="020A0603040505020204" pitchFamily="18" charset="77"/>
              </a:rPr>
              <a:t>When you and I work together, we can (potentially) achieve more than what either of us could have accomplished on our own </a:t>
            </a:r>
          </a:p>
        </p:txBody>
      </p:sp>
    </p:spTree>
    <p:extLst>
      <p:ext uri="{BB962C8B-B14F-4D97-AF65-F5344CB8AC3E}">
        <p14:creationId xmlns:p14="http://schemas.microsoft.com/office/powerpoint/2010/main" val="3910663261"/>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E1DB50A-2D17-0940-BE36-31D8662BDFD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201</a:t>
            </a:fld>
            <a:endParaRPr lang="en" dirty="0"/>
          </a:p>
        </p:txBody>
      </p:sp>
      <p:sp>
        <p:nvSpPr>
          <p:cNvPr id="8" name="Google Shape;63;p12">
            <a:extLst>
              <a:ext uri="{FF2B5EF4-FFF2-40B4-BE49-F238E27FC236}">
                <a16:creationId xmlns:a16="http://schemas.microsoft.com/office/drawing/2014/main" id="{4C00919F-96D8-7647-9FCE-4DD0384274D1}"/>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tx1"/>
                </a:solidFill>
                <a:latin typeface="PT Serif" panose="020A0603040505020204" pitchFamily="18" charset="77"/>
              </a:rPr>
              <a:t>What’s Next?</a:t>
            </a:r>
            <a:endParaRPr sz="2400" dirty="0">
              <a:solidFill>
                <a:schemeClr val="tx1"/>
              </a:solidFill>
              <a:latin typeface="PT Serif" panose="020A0603040505020204" pitchFamily="18" charset="77"/>
            </a:endParaRPr>
          </a:p>
        </p:txBody>
      </p:sp>
      <p:sp>
        <p:nvSpPr>
          <p:cNvPr id="5" name="Text Placeholder 4">
            <a:extLst>
              <a:ext uri="{FF2B5EF4-FFF2-40B4-BE49-F238E27FC236}">
                <a16:creationId xmlns:a16="http://schemas.microsoft.com/office/drawing/2014/main" id="{B36629F1-01D5-E441-81F5-02C62FE67EB6}"/>
              </a:ext>
            </a:extLst>
          </p:cNvPr>
          <p:cNvSpPr>
            <a:spLocks noGrp="1"/>
          </p:cNvSpPr>
          <p:nvPr>
            <p:ph type="body" idx="1"/>
          </p:nvPr>
        </p:nvSpPr>
        <p:spPr>
          <a:xfrm>
            <a:off x="136358" y="2077937"/>
            <a:ext cx="8871284" cy="1282174"/>
          </a:xfrm>
        </p:spPr>
        <p:txBody>
          <a:bodyPr/>
          <a:lstStyle/>
          <a:p>
            <a:pPr marL="76200" indent="0">
              <a:buNone/>
            </a:pPr>
            <a:r>
              <a:rPr lang="en-US" sz="6600" b="1" dirty="0"/>
              <a:t>Star Performers</a:t>
            </a:r>
          </a:p>
          <a:p>
            <a:pPr marL="76200" indent="0">
              <a:buNone/>
            </a:pPr>
            <a:endParaRPr lang="en-US" dirty="0"/>
          </a:p>
          <a:p>
            <a:pPr marL="76200" indent="0">
              <a:buNone/>
            </a:pPr>
            <a:endParaRPr lang="en-US" dirty="0"/>
          </a:p>
        </p:txBody>
      </p:sp>
      <p:sp>
        <p:nvSpPr>
          <p:cNvPr id="6" name="Text Placeholder 4">
            <a:extLst>
              <a:ext uri="{FF2B5EF4-FFF2-40B4-BE49-F238E27FC236}">
                <a16:creationId xmlns:a16="http://schemas.microsoft.com/office/drawing/2014/main" id="{92A9E83D-CB51-B74A-9A75-DC7876766217}"/>
              </a:ext>
            </a:extLst>
          </p:cNvPr>
          <p:cNvSpPr txBox="1">
            <a:spLocks/>
          </p:cNvSpPr>
          <p:nvPr/>
        </p:nvSpPr>
        <p:spPr>
          <a:xfrm>
            <a:off x="136358" y="449644"/>
            <a:ext cx="8871284" cy="12821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buFont typeface="PT Serif"/>
              <a:buNone/>
            </a:pPr>
            <a:r>
              <a:rPr lang="en-US" sz="6600" b="1" dirty="0"/>
              <a:t>Synergy:</a:t>
            </a:r>
          </a:p>
          <a:p>
            <a:pPr marL="76200" indent="0">
              <a:buFont typeface="PT Serif"/>
              <a:buNone/>
            </a:pPr>
            <a:endParaRPr lang="en-US" dirty="0"/>
          </a:p>
          <a:p>
            <a:pPr marL="76200" indent="0">
              <a:buFont typeface="PT Serif"/>
              <a:buNone/>
            </a:pPr>
            <a:endParaRPr lang="en-US" dirty="0"/>
          </a:p>
        </p:txBody>
      </p:sp>
      <p:sp>
        <p:nvSpPr>
          <p:cNvPr id="2" name="TextBox 1">
            <a:extLst>
              <a:ext uri="{FF2B5EF4-FFF2-40B4-BE49-F238E27FC236}">
                <a16:creationId xmlns:a16="http://schemas.microsoft.com/office/drawing/2014/main" id="{8FCE2759-7EB1-0348-B41B-3B22CBEC53B3}"/>
              </a:ext>
            </a:extLst>
          </p:cNvPr>
          <p:cNvSpPr txBox="1"/>
          <p:nvPr/>
        </p:nvSpPr>
        <p:spPr>
          <a:xfrm>
            <a:off x="283779" y="1693373"/>
            <a:ext cx="8723863" cy="276999"/>
          </a:xfrm>
          <a:prstGeom prst="rect">
            <a:avLst/>
          </a:prstGeom>
          <a:noFill/>
        </p:spPr>
        <p:txBody>
          <a:bodyPr wrap="none" rtlCol="0">
            <a:spAutoFit/>
          </a:bodyPr>
          <a:lstStyle/>
          <a:p>
            <a:r>
              <a:rPr lang="en-US" sz="1200" dirty="0">
                <a:latin typeface="PT Serif" panose="020A0603040505020204" pitchFamily="18" charset="77"/>
              </a:rPr>
              <a:t>When you and I work together, we can (potentially) achieve more than what either of us could have accomplished on our own </a:t>
            </a:r>
          </a:p>
        </p:txBody>
      </p:sp>
      <p:sp>
        <p:nvSpPr>
          <p:cNvPr id="7" name="TextBox 6">
            <a:extLst>
              <a:ext uri="{FF2B5EF4-FFF2-40B4-BE49-F238E27FC236}">
                <a16:creationId xmlns:a16="http://schemas.microsoft.com/office/drawing/2014/main" id="{4FBA0E58-842E-B549-985F-7CAB4344BA57}"/>
              </a:ext>
            </a:extLst>
          </p:cNvPr>
          <p:cNvSpPr txBox="1"/>
          <p:nvPr/>
        </p:nvSpPr>
        <p:spPr>
          <a:xfrm>
            <a:off x="3199432" y="3526507"/>
            <a:ext cx="1981633" cy="276999"/>
          </a:xfrm>
          <a:prstGeom prst="rect">
            <a:avLst/>
          </a:prstGeom>
          <a:noFill/>
        </p:spPr>
        <p:txBody>
          <a:bodyPr wrap="none" rtlCol="0">
            <a:spAutoFit/>
          </a:bodyPr>
          <a:lstStyle/>
          <a:p>
            <a:r>
              <a:rPr lang="en-US" sz="1200" dirty="0">
                <a:latin typeface="PT Serif" panose="020A0603040505020204" pitchFamily="18" charset="77"/>
              </a:rPr>
              <a:t>Patterns In Observed Data</a:t>
            </a:r>
          </a:p>
        </p:txBody>
      </p:sp>
      <p:grpSp>
        <p:nvGrpSpPr>
          <p:cNvPr id="9" name="Group 8">
            <a:extLst>
              <a:ext uri="{FF2B5EF4-FFF2-40B4-BE49-F238E27FC236}">
                <a16:creationId xmlns:a16="http://schemas.microsoft.com/office/drawing/2014/main" id="{3B24A93A-348D-444A-A1E5-9D74D35E3593}"/>
              </a:ext>
            </a:extLst>
          </p:cNvPr>
          <p:cNvGrpSpPr/>
          <p:nvPr/>
        </p:nvGrpSpPr>
        <p:grpSpPr>
          <a:xfrm>
            <a:off x="5242487" y="3419064"/>
            <a:ext cx="480562" cy="463991"/>
            <a:chOff x="6821633" y="2146992"/>
            <a:chExt cx="1801546" cy="1739424"/>
          </a:xfrm>
        </p:grpSpPr>
        <p:cxnSp>
          <p:nvCxnSpPr>
            <p:cNvPr id="10" name="Straight Connector 9">
              <a:extLst>
                <a:ext uri="{FF2B5EF4-FFF2-40B4-BE49-F238E27FC236}">
                  <a16:creationId xmlns:a16="http://schemas.microsoft.com/office/drawing/2014/main" id="{34CE3452-379F-4144-9BB7-4488E71E49D6}"/>
                </a:ext>
              </a:extLst>
            </p:cNvPr>
            <p:cNvCxnSpPr/>
            <p:nvPr/>
          </p:nvCxnSpPr>
          <p:spPr>
            <a:xfrm>
              <a:off x="6981376" y="2146992"/>
              <a:ext cx="0" cy="17394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Freeform 10">
              <a:extLst>
                <a:ext uri="{FF2B5EF4-FFF2-40B4-BE49-F238E27FC236}">
                  <a16:creationId xmlns:a16="http://schemas.microsoft.com/office/drawing/2014/main" id="{181EB288-65BD-934D-B044-1CE8D28928E0}"/>
                </a:ext>
              </a:extLst>
            </p:cNvPr>
            <p:cNvSpPr/>
            <p:nvPr/>
          </p:nvSpPr>
          <p:spPr>
            <a:xfrm>
              <a:off x="6821633" y="2533389"/>
              <a:ext cx="1801546" cy="1052335"/>
            </a:xfrm>
            <a:custGeom>
              <a:avLst/>
              <a:gdLst>
                <a:gd name="connsiteX0" fmla="*/ 0 w 2349660"/>
                <a:gd name="connsiteY0" fmla="*/ 734535 h 1372504"/>
                <a:gd name="connsiteX1" fmla="*/ 439838 w 2349660"/>
                <a:gd name="connsiteY1" fmla="*/ 16904 h 1372504"/>
                <a:gd name="connsiteX2" fmla="*/ 1157468 w 2349660"/>
                <a:gd name="connsiteY2" fmla="*/ 1371142 h 1372504"/>
                <a:gd name="connsiteX3" fmla="*/ 1307939 w 2349660"/>
                <a:gd name="connsiteY3" fmla="*/ 283122 h 1372504"/>
                <a:gd name="connsiteX4" fmla="*/ 2349660 w 2349660"/>
                <a:gd name="connsiteY4" fmla="*/ 896580 h 1372504"/>
                <a:gd name="connsiteX5" fmla="*/ 2349660 w 2349660"/>
                <a:gd name="connsiteY5" fmla="*/ 896580 h 137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9660" h="1372504">
                  <a:moveTo>
                    <a:pt x="0" y="734535"/>
                  </a:moveTo>
                  <a:cubicBezTo>
                    <a:pt x="123463" y="322669"/>
                    <a:pt x="246927" y="-89197"/>
                    <a:pt x="439838" y="16904"/>
                  </a:cubicBezTo>
                  <a:cubicBezTo>
                    <a:pt x="632749" y="123005"/>
                    <a:pt x="1012785" y="1326772"/>
                    <a:pt x="1157468" y="1371142"/>
                  </a:cubicBezTo>
                  <a:cubicBezTo>
                    <a:pt x="1302151" y="1415512"/>
                    <a:pt x="1109240" y="362216"/>
                    <a:pt x="1307939" y="283122"/>
                  </a:cubicBezTo>
                  <a:cubicBezTo>
                    <a:pt x="1506638" y="204028"/>
                    <a:pt x="2349660" y="896580"/>
                    <a:pt x="2349660" y="896580"/>
                  </a:cubicBezTo>
                  <a:lnTo>
                    <a:pt x="2349660" y="896580"/>
                  </a:lnTo>
                </a:path>
              </a:pathLst>
            </a:custGeom>
            <a:noFill/>
            <a:ln w="28575">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 name="TextBox 11">
            <a:extLst>
              <a:ext uri="{FF2B5EF4-FFF2-40B4-BE49-F238E27FC236}">
                <a16:creationId xmlns:a16="http://schemas.microsoft.com/office/drawing/2014/main" id="{371DC77C-C365-9C45-AF03-F39B436D2D01}"/>
              </a:ext>
            </a:extLst>
          </p:cNvPr>
          <p:cNvSpPr txBox="1"/>
          <p:nvPr/>
        </p:nvSpPr>
        <p:spPr>
          <a:xfrm>
            <a:off x="3199432" y="4358732"/>
            <a:ext cx="2196435" cy="276999"/>
          </a:xfrm>
          <a:prstGeom prst="rect">
            <a:avLst/>
          </a:prstGeom>
          <a:noFill/>
        </p:spPr>
        <p:txBody>
          <a:bodyPr wrap="none" rtlCol="0">
            <a:spAutoFit/>
          </a:bodyPr>
          <a:lstStyle/>
          <a:p>
            <a:r>
              <a:rPr lang="en-US" sz="1200" dirty="0">
                <a:latin typeface="PT Serif" panose="020A0603040505020204" pitchFamily="18" charset="77"/>
              </a:rPr>
              <a:t>Data Generating Mechanisms</a:t>
            </a:r>
          </a:p>
        </p:txBody>
      </p:sp>
      <p:pic>
        <p:nvPicPr>
          <p:cNvPr id="13" name="Picture 12" descr="Text&#10;&#10;Description automatically generated">
            <a:extLst>
              <a:ext uri="{FF2B5EF4-FFF2-40B4-BE49-F238E27FC236}">
                <a16:creationId xmlns:a16="http://schemas.microsoft.com/office/drawing/2014/main" id="{55956096-B192-6546-AF2B-58C361529379}"/>
              </a:ext>
            </a:extLst>
          </p:cNvPr>
          <p:cNvPicPr>
            <a:picLocks noChangeAspect="1"/>
          </p:cNvPicPr>
          <p:nvPr/>
        </p:nvPicPr>
        <p:blipFill rotWithShape="1">
          <a:blip r:embed="rId2"/>
          <a:srcRect b="28755"/>
          <a:stretch/>
        </p:blipFill>
        <p:spPr>
          <a:xfrm>
            <a:off x="5482768" y="4308767"/>
            <a:ext cx="460899" cy="326964"/>
          </a:xfrm>
          <a:prstGeom prst="rect">
            <a:avLst/>
          </a:prstGeom>
        </p:spPr>
      </p:pic>
      <p:cxnSp>
        <p:nvCxnSpPr>
          <p:cNvPr id="14" name="Straight Arrow Connector 13">
            <a:extLst>
              <a:ext uri="{FF2B5EF4-FFF2-40B4-BE49-F238E27FC236}">
                <a16:creationId xmlns:a16="http://schemas.microsoft.com/office/drawing/2014/main" id="{CBBE88AE-2B21-0E4D-AB69-A50D13D7BD52}"/>
              </a:ext>
            </a:extLst>
          </p:cNvPr>
          <p:cNvCxnSpPr>
            <a:cxnSpLocks/>
          </p:cNvCxnSpPr>
          <p:nvPr/>
        </p:nvCxnSpPr>
        <p:spPr>
          <a:xfrm flipV="1">
            <a:off x="4189611" y="3913725"/>
            <a:ext cx="0" cy="397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9912170"/>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E1DB50A-2D17-0940-BE36-31D8662BDFD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202</a:t>
            </a:fld>
            <a:endParaRPr lang="en" dirty="0"/>
          </a:p>
        </p:txBody>
      </p:sp>
      <p:sp>
        <p:nvSpPr>
          <p:cNvPr id="8" name="Google Shape;63;p12">
            <a:extLst>
              <a:ext uri="{FF2B5EF4-FFF2-40B4-BE49-F238E27FC236}">
                <a16:creationId xmlns:a16="http://schemas.microsoft.com/office/drawing/2014/main" id="{4C00919F-96D8-7647-9FCE-4DD0384274D1}"/>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tx1"/>
                </a:solidFill>
                <a:latin typeface="PT Serif" panose="020A0603040505020204" pitchFamily="18" charset="77"/>
              </a:rPr>
              <a:t>Thanks!</a:t>
            </a:r>
            <a:endParaRPr sz="2400" dirty="0">
              <a:solidFill>
                <a:schemeClr val="tx1"/>
              </a:solidFill>
              <a:latin typeface="PT Serif" panose="020A0603040505020204" pitchFamily="18" charset="77"/>
            </a:endParaRPr>
          </a:p>
        </p:txBody>
      </p:sp>
      <p:pic>
        <p:nvPicPr>
          <p:cNvPr id="7" name="Picture 6" descr="A person in a suit&#10;&#10;Description automatically generated with medium confidence">
            <a:extLst>
              <a:ext uri="{FF2B5EF4-FFF2-40B4-BE49-F238E27FC236}">
                <a16:creationId xmlns:a16="http://schemas.microsoft.com/office/drawing/2014/main" id="{1AF4F8B1-29DA-2F4D-95B0-8E2A874FB127}"/>
              </a:ext>
            </a:extLst>
          </p:cNvPr>
          <p:cNvPicPr>
            <a:picLocks noChangeAspect="1"/>
          </p:cNvPicPr>
          <p:nvPr/>
        </p:nvPicPr>
        <p:blipFill>
          <a:blip r:embed="rId2"/>
          <a:stretch>
            <a:fillRect/>
          </a:stretch>
        </p:blipFill>
        <p:spPr>
          <a:xfrm>
            <a:off x="643520" y="1906596"/>
            <a:ext cx="1422184" cy="1443313"/>
          </a:xfrm>
          <a:prstGeom prst="rect">
            <a:avLst/>
          </a:prstGeom>
        </p:spPr>
      </p:pic>
      <p:pic>
        <p:nvPicPr>
          <p:cNvPr id="10" name="Picture 9" descr="A person smiling for the camera&#10;&#10;Description automatically generated with medium confidence">
            <a:extLst>
              <a:ext uri="{FF2B5EF4-FFF2-40B4-BE49-F238E27FC236}">
                <a16:creationId xmlns:a16="http://schemas.microsoft.com/office/drawing/2014/main" id="{55AB05BF-08BA-1B4E-A20E-A4E2E33514FA}"/>
              </a:ext>
            </a:extLst>
          </p:cNvPr>
          <p:cNvPicPr>
            <a:picLocks noChangeAspect="1"/>
          </p:cNvPicPr>
          <p:nvPr/>
        </p:nvPicPr>
        <p:blipFill>
          <a:blip r:embed="rId3"/>
          <a:stretch>
            <a:fillRect/>
          </a:stretch>
        </p:blipFill>
        <p:spPr>
          <a:xfrm>
            <a:off x="2860966" y="1906597"/>
            <a:ext cx="1253218" cy="1443313"/>
          </a:xfrm>
          <a:prstGeom prst="rect">
            <a:avLst/>
          </a:prstGeom>
        </p:spPr>
      </p:pic>
      <p:pic>
        <p:nvPicPr>
          <p:cNvPr id="12" name="Picture 11" descr="A person wearing glasses&#10;&#10;Description automatically generated with medium confidence">
            <a:extLst>
              <a:ext uri="{FF2B5EF4-FFF2-40B4-BE49-F238E27FC236}">
                <a16:creationId xmlns:a16="http://schemas.microsoft.com/office/drawing/2014/main" id="{1E634AF6-58CE-444D-A964-88FCC8391236}"/>
              </a:ext>
            </a:extLst>
          </p:cNvPr>
          <p:cNvPicPr>
            <a:picLocks noChangeAspect="1"/>
          </p:cNvPicPr>
          <p:nvPr/>
        </p:nvPicPr>
        <p:blipFill>
          <a:blip r:embed="rId4"/>
          <a:stretch>
            <a:fillRect/>
          </a:stretch>
        </p:blipFill>
        <p:spPr>
          <a:xfrm>
            <a:off x="4909446" y="1906597"/>
            <a:ext cx="1240671" cy="1471493"/>
          </a:xfrm>
          <a:prstGeom prst="rect">
            <a:avLst/>
          </a:prstGeom>
        </p:spPr>
      </p:pic>
      <p:pic>
        <p:nvPicPr>
          <p:cNvPr id="14" name="Picture 13" descr="A person wearing glasses&#10;&#10;Description automatically generated with low confidence">
            <a:extLst>
              <a:ext uri="{FF2B5EF4-FFF2-40B4-BE49-F238E27FC236}">
                <a16:creationId xmlns:a16="http://schemas.microsoft.com/office/drawing/2014/main" id="{904B8B9F-9F82-1741-B650-55625775A9FC}"/>
              </a:ext>
            </a:extLst>
          </p:cNvPr>
          <p:cNvPicPr>
            <a:picLocks noChangeAspect="1"/>
          </p:cNvPicPr>
          <p:nvPr/>
        </p:nvPicPr>
        <p:blipFill>
          <a:blip r:embed="rId5"/>
          <a:stretch>
            <a:fillRect/>
          </a:stretch>
        </p:blipFill>
        <p:spPr>
          <a:xfrm>
            <a:off x="6945380" y="1906597"/>
            <a:ext cx="1465092" cy="1476191"/>
          </a:xfrm>
          <a:prstGeom prst="rect">
            <a:avLst/>
          </a:prstGeom>
        </p:spPr>
      </p:pic>
      <p:sp>
        <p:nvSpPr>
          <p:cNvPr id="15" name="TextBox 14">
            <a:extLst>
              <a:ext uri="{FF2B5EF4-FFF2-40B4-BE49-F238E27FC236}">
                <a16:creationId xmlns:a16="http://schemas.microsoft.com/office/drawing/2014/main" id="{ECACFE1D-4516-6C4B-A479-D7913F01C8C0}"/>
              </a:ext>
            </a:extLst>
          </p:cNvPr>
          <p:cNvSpPr txBox="1"/>
          <p:nvPr/>
        </p:nvSpPr>
        <p:spPr>
          <a:xfrm>
            <a:off x="643520" y="3462323"/>
            <a:ext cx="1422184" cy="276999"/>
          </a:xfrm>
          <a:prstGeom prst="rect">
            <a:avLst/>
          </a:prstGeom>
          <a:noFill/>
        </p:spPr>
        <p:txBody>
          <a:bodyPr wrap="none" rtlCol="0">
            <a:spAutoFit/>
          </a:bodyPr>
          <a:lstStyle/>
          <a:p>
            <a:r>
              <a:rPr lang="en-US" sz="1200" dirty="0">
                <a:latin typeface="PT Serif" panose="020A0603040505020204" pitchFamily="18" charset="77"/>
              </a:rPr>
              <a:t>Rick DeShon, PhD</a:t>
            </a:r>
          </a:p>
        </p:txBody>
      </p:sp>
      <p:sp>
        <p:nvSpPr>
          <p:cNvPr id="16" name="TextBox 15">
            <a:extLst>
              <a:ext uri="{FF2B5EF4-FFF2-40B4-BE49-F238E27FC236}">
                <a16:creationId xmlns:a16="http://schemas.microsoft.com/office/drawing/2014/main" id="{1716E187-E402-1D41-8234-06376FB7E3A1}"/>
              </a:ext>
            </a:extLst>
          </p:cNvPr>
          <p:cNvSpPr txBox="1"/>
          <p:nvPr/>
        </p:nvSpPr>
        <p:spPr>
          <a:xfrm>
            <a:off x="2661066" y="3462322"/>
            <a:ext cx="1653017" cy="276999"/>
          </a:xfrm>
          <a:prstGeom prst="rect">
            <a:avLst/>
          </a:prstGeom>
          <a:noFill/>
        </p:spPr>
        <p:txBody>
          <a:bodyPr wrap="none" rtlCol="0">
            <a:spAutoFit/>
          </a:bodyPr>
          <a:lstStyle/>
          <a:p>
            <a:r>
              <a:rPr lang="en-US" sz="1200" dirty="0">
                <a:latin typeface="PT Serif" panose="020A0603040505020204" pitchFamily="18" charset="77"/>
              </a:rPr>
              <a:t>Ann Marie Ryan, PhD</a:t>
            </a:r>
          </a:p>
        </p:txBody>
      </p:sp>
      <p:sp>
        <p:nvSpPr>
          <p:cNvPr id="17" name="TextBox 16">
            <a:extLst>
              <a:ext uri="{FF2B5EF4-FFF2-40B4-BE49-F238E27FC236}">
                <a16:creationId xmlns:a16="http://schemas.microsoft.com/office/drawing/2014/main" id="{CBEC9283-B4D3-BE4E-92A2-85B61A91A370}"/>
              </a:ext>
            </a:extLst>
          </p:cNvPr>
          <p:cNvSpPr txBox="1"/>
          <p:nvPr/>
        </p:nvSpPr>
        <p:spPr>
          <a:xfrm>
            <a:off x="4872389" y="3470891"/>
            <a:ext cx="1314784" cy="276999"/>
          </a:xfrm>
          <a:prstGeom prst="rect">
            <a:avLst/>
          </a:prstGeom>
          <a:noFill/>
        </p:spPr>
        <p:txBody>
          <a:bodyPr wrap="none" rtlCol="0">
            <a:spAutoFit/>
          </a:bodyPr>
          <a:lstStyle/>
          <a:p>
            <a:r>
              <a:rPr lang="en-US" sz="1200" dirty="0">
                <a:latin typeface="PT Serif" panose="020A0603040505020204" pitchFamily="18" charset="77"/>
              </a:rPr>
              <a:t>Fred Leong, PhD</a:t>
            </a:r>
          </a:p>
        </p:txBody>
      </p:sp>
      <p:sp>
        <p:nvSpPr>
          <p:cNvPr id="18" name="TextBox 17">
            <a:extLst>
              <a:ext uri="{FF2B5EF4-FFF2-40B4-BE49-F238E27FC236}">
                <a16:creationId xmlns:a16="http://schemas.microsoft.com/office/drawing/2014/main" id="{3DB5D0E2-696D-7144-9949-B7A322D62187}"/>
              </a:ext>
            </a:extLst>
          </p:cNvPr>
          <p:cNvSpPr txBox="1"/>
          <p:nvPr/>
        </p:nvSpPr>
        <p:spPr>
          <a:xfrm>
            <a:off x="7059808" y="3466680"/>
            <a:ext cx="1236236" cy="276999"/>
          </a:xfrm>
          <a:prstGeom prst="rect">
            <a:avLst/>
          </a:prstGeom>
          <a:noFill/>
        </p:spPr>
        <p:txBody>
          <a:bodyPr wrap="none" rtlCol="0">
            <a:spAutoFit/>
          </a:bodyPr>
          <a:lstStyle/>
          <a:p>
            <a:r>
              <a:rPr lang="en-US" sz="1200" dirty="0">
                <a:latin typeface="PT Serif" panose="020A0603040505020204" pitchFamily="18" charset="77"/>
              </a:rPr>
              <a:t>Nick Hays, PhD</a:t>
            </a:r>
          </a:p>
        </p:txBody>
      </p:sp>
    </p:spTree>
    <p:extLst>
      <p:ext uri="{BB962C8B-B14F-4D97-AF65-F5344CB8AC3E}">
        <p14:creationId xmlns:p14="http://schemas.microsoft.com/office/powerpoint/2010/main" val="4183636643"/>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5"/>
          <p:cNvSpPr txBox="1">
            <a:spLocks noGrp="1"/>
          </p:cNvSpPr>
          <p:nvPr>
            <p:ph type="ctrTitle"/>
          </p:nvPr>
        </p:nvSpPr>
        <p:spPr>
          <a:xfrm>
            <a:off x="2600500" y="2282062"/>
            <a:ext cx="58577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dirty="0" err="1"/>
              <a:t>dishopch@msu.edu</a:t>
            </a:r>
            <a:endParaRPr sz="5400" dirty="0"/>
          </a:p>
        </p:txBody>
      </p:sp>
      <p:sp>
        <p:nvSpPr>
          <p:cNvPr id="199" name="Google Shape;199;p25"/>
          <p:cNvSpPr txBox="1">
            <a:spLocks noGrp="1"/>
          </p:cNvSpPr>
          <p:nvPr>
            <p:ph type="sldNum" idx="4294967295"/>
          </p:nvPr>
        </p:nvSpPr>
        <p:spPr>
          <a:xfrm>
            <a:off x="4297650" y="474985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203</a:t>
            </a:fld>
            <a:endParaRPr dirty="0"/>
          </a:p>
        </p:txBody>
      </p:sp>
      <p:sp>
        <p:nvSpPr>
          <p:cNvPr id="2" name="TextBox 1">
            <a:extLst>
              <a:ext uri="{FF2B5EF4-FFF2-40B4-BE49-F238E27FC236}">
                <a16:creationId xmlns:a16="http://schemas.microsoft.com/office/drawing/2014/main" id="{B805DE53-04EE-7645-AE5C-AE3F04BD6E49}"/>
              </a:ext>
            </a:extLst>
          </p:cNvPr>
          <p:cNvSpPr txBox="1"/>
          <p:nvPr/>
        </p:nvSpPr>
        <p:spPr>
          <a:xfrm>
            <a:off x="2600530" y="3441862"/>
            <a:ext cx="3259226" cy="523220"/>
          </a:xfrm>
          <a:prstGeom prst="rect">
            <a:avLst/>
          </a:prstGeom>
          <a:noFill/>
        </p:spPr>
        <p:txBody>
          <a:bodyPr wrap="none" rtlCol="0">
            <a:spAutoFit/>
          </a:bodyPr>
          <a:lstStyle/>
          <a:p>
            <a:r>
              <a:rPr lang="en-US" dirty="0">
                <a:hlinkClick r:id="rId3"/>
              </a:rPr>
              <a:t>https://cdishop.github.io/diss.appendix/</a:t>
            </a:r>
            <a:endParaRPr lang="en-US" dirty="0"/>
          </a:p>
          <a:p>
            <a:r>
              <a:rPr lang="en-US" dirty="0"/>
              <a:t>(takes a second to load =)</a:t>
            </a:r>
          </a:p>
        </p:txBody>
      </p:sp>
    </p:spTree>
    <p:extLst>
      <p:ext uri="{BB962C8B-B14F-4D97-AF65-F5344CB8AC3E}">
        <p14:creationId xmlns:p14="http://schemas.microsoft.com/office/powerpoint/2010/main" val="1419928899"/>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5"/>
          <p:cNvSpPr txBox="1">
            <a:spLocks noGrp="1"/>
          </p:cNvSpPr>
          <p:nvPr>
            <p:ph type="ctrTitle"/>
          </p:nvPr>
        </p:nvSpPr>
        <p:spPr>
          <a:xfrm>
            <a:off x="2600500" y="2282062"/>
            <a:ext cx="58577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dirty="0"/>
              <a:t>Extra</a:t>
            </a:r>
            <a:endParaRPr sz="5400" dirty="0"/>
          </a:p>
        </p:txBody>
      </p:sp>
      <p:sp>
        <p:nvSpPr>
          <p:cNvPr id="199" name="Google Shape;199;p25"/>
          <p:cNvSpPr txBox="1">
            <a:spLocks noGrp="1"/>
          </p:cNvSpPr>
          <p:nvPr>
            <p:ph type="sldNum" idx="4294967295"/>
          </p:nvPr>
        </p:nvSpPr>
        <p:spPr>
          <a:xfrm>
            <a:off x="4297650" y="474985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204</a:t>
            </a:fld>
            <a:endParaRPr dirty="0"/>
          </a:p>
        </p:txBody>
      </p:sp>
    </p:spTree>
    <p:extLst>
      <p:ext uri="{BB962C8B-B14F-4D97-AF65-F5344CB8AC3E}">
        <p14:creationId xmlns:p14="http://schemas.microsoft.com/office/powerpoint/2010/main" val="3723141356"/>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3AE40-FBF9-C646-9E0D-CD19E7CD7182}"/>
              </a:ext>
            </a:extLst>
          </p:cNvPr>
          <p:cNvSpPr>
            <a:spLocks noGrp="1"/>
          </p:cNvSpPr>
          <p:nvPr>
            <p:ph type="title"/>
          </p:nvPr>
        </p:nvSpPr>
        <p:spPr/>
        <p:txBody>
          <a:bodyPr/>
          <a:lstStyle/>
          <a:p>
            <a:r>
              <a:rPr lang="en-US" sz="3200" dirty="0">
                <a:latin typeface="PT Serif" panose="020A0603040505020204" pitchFamily="18" charset="77"/>
              </a:rPr>
              <a:t>Moderators</a:t>
            </a:r>
          </a:p>
        </p:txBody>
      </p:sp>
      <p:sp>
        <p:nvSpPr>
          <p:cNvPr id="3" name="Text Placeholder 2">
            <a:extLst>
              <a:ext uri="{FF2B5EF4-FFF2-40B4-BE49-F238E27FC236}">
                <a16:creationId xmlns:a16="http://schemas.microsoft.com/office/drawing/2014/main" id="{CEF1D418-AFF4-8249-813F-8556BB3AA1E0}"/>
              </a:ext>
            </a:extLst>
          </p:cNvPr>
          <p:cNvSpPr>
            <a:spLocks noGrp="1"/>
          </p:cNvSpPr>
          <p:nvPr>
            <p:ph type="body" idx="1"/>
          </p:nvPr>
        </p:nvSpPr>
        <p:spPr/>
        <p:txBody>
          <a:bodyPr/>
          <a:lstStyle/>
          <a:p>
            <a:r>
              <a:rPr lang="en-US" dirty="0"/>
              <a:t>OCB autocorrelation</a:t>
            </a:r>
          </a:p>
          <a:p>
            <a:r>
              <a:rPr lang="en-US" dirty="0"/>
              <a:t>Interdependence</a:t>
            </a:r>
          </a:p>
          <a:p>
            <a:r>
              <a:rPr lang="en-US" dirty="0"/>
              <a:t>Removal of notifications after help</a:t>
            </a:r>
          </a:p>
          <a:p>
            <a:r>
              <a:rPr lang="en-US" dirty="0"/>
              <a:t>Conformity</a:t>
            </a:r>
          </a:p>
          <a:p>
            <a:pPr lvl="1"/>
            <a:r>
              <a:rPr lang="en-US" dirty="0"/>
              <a:t>…to similar levels?</a:t>
            </a:r>
          </a:p>
          <a:p>
            <a:pPr lvl="1"/>
            <a:r>
              <a:rPr lang="en-US" dirty="0"/>
              <a:t>…equivalent changes?</a:t>
            </a:r>
          </a:p>
        </p:txBody>
      </p:sp>
      <p:sp>
        <p:nvSpPr>
          <p:cNvPr id="4" name="Slide Number Placeholder 3">
            <a:extLst>
              <a:ext uri="{FF2B5EF4-FFF2-40B4-BE49-F238E27FC236}">
                <a16:creationId xmlns:a16="http://schemas.microsoft.com/office/drawing/2014/main" id="{33CE165C-59FE-4148-83DF-BEB0DE02712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205</a:t>
            </a:fld>
            <a:endParaRPr lang="en" dirty="0"/>
          </a:p>
        </p:txBody>
      </p:sp>
    </p:spTree>
    <p:extLst>
      <p:ext uri="{BB962C8B-B14F-4D97-AF65-F5344CB8AC3E}">
        <p14:creationId xmlns:p14="http://schemas.microsoft.com/office/powerpoint/2010/main" val="1216986240"/>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206</a:t>
            </a:fld>
            <a:endParaRPr dirty="0"/>
          </a:p>
        </p:txBody>
      </p:sp>
      <p:pic>
        <p:nvPicPr>
          <p:cNvPr id="1025" name="Picture 5">
            <a:extLst>
              <a:ext uri="{FF2B5EF4-FFF2-40B4-BE49-F238E27FC236}">
                <a16:creationId xmlns:a16="http://schemas.microsoft.com/office/drawing/2014/main" id="{A290524C-E2A9-0C44-B275-3B97AB126D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1916" y="705583"/>
            <a:ext cx="6160168" cy="4343708"/>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25A7DBCC-BDF2-2047-9539-8469842C5890}"/>
              </a:ext>
            </a:extLst>
          </p:cNvPr>
          <p:cNvSpPr txBox="1"/>
          <p:nvPr/>
        </p:nvSpPr>
        <p:spPr>
          <a:xfrm>
            <a:off x="0" y="182068"/>
            <a:ext cx="2246128" cy="307777"/>
          </a:xfrm>
          <a:prstGeom prst="rect">
            <a:avLst/>
          </a:prstGeom>
          <a:noFill/>
        </p:spPr>
        <p:txBody>
          <a:bodyPr wrap="none" rtlCol="0">
            <a:spAutoFit/>
          </a:bodyPr>
          <a:lstStyle/>
          <a:p>
            <a:r>
              <a:rPr lang="en-US" dirty="0"/>
              <a:t>Employees React To Size</a:t>
            </a:r>
          </a:p>
        </p:txBody>
      </p:sp>
    </p:spTree>
    <p:extLst>
      <p:ext uri="{BB962C8B-B14F-4D97-AF65-F5344CB8AC3E}">
        <p14:creationId xmlns:p14="http://schemas.microsoft.com/office/powerpoint/2010/main" val="680731706"/>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207</a:t>
            </a:fld>
            <a:endParaRPr dirty="0"/>
          </a:p>
        </p:txBody>
      </p:sp>
      <p:sp>
        <p:nvSpPr>
          <p:cNvPr id="3" name="Rectangle 2">
            <a:extLst>
              <a:ext uri="{FF2B5EF4-FFF2-40B4-BE49-F238E27FC236}">
                <a16:creationId xmlns:a16="http://schemas.microsoft.com/office/drawing/2014/main" id="{5D0CEA84-9518-654E-9DA6-B11D0463B38C}"/>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2" name="Rectangle 2">
            <a:extLst>
              <a:ext uri="{FF2B5EF4-FFF2-40B4-BE49-F238E27FC236}">
                <a16:creationId xmlns:a16="http://schemas.microsoft.com/office/drawing/2014/main" id="{122ED977-716D-CF48-8DCA-D6C499D4061C}"/>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pic>
        <p:nvPicPr>
          <p:cNvPr id="2049" name="Picture 13">
            <a:extLst>
              <a:ext uri="{FF2B5EF4-FFF2-40B4-BE49-F238E27FC236}">
                <a16:creationId xmlns:a16="http://schemas.microsoft.com/office/drawing/2014/main" id="{4C3E5EC2-386D-FB45-9275-0D10629DBB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200" y="839325"/>
            <a:ext cx="5943600" cy="419100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8AEDE057-5739-044C-B9C4-B862855E5A0A}"/>
              </a:ext>
            </a:extLst>
          </p:cNvPr>
          <p:cNvSpPr txBox="1"/>
          <p:nvPr/>
        </p:nvSpPr>
        <p:spPr>
          <a:xfrm>
            <a:off x="0" y="182068"/>
            <a:ext cx="2523448" cy="307777"/>
          </a:xfrm>
          <a:prstGeom prst="rect">
            <a:avLst/>
          </a:prstGeom>
          <a:noFill/>
        </p:spPr>
        <p:txBody>
          <a:bodyPr wrap="none" rtlCol="0">
            <a:spAutoFit/>
          </a:bodyPr>
          <a:lstStyle/>
          <a:p>
            <a:r>
              <a:rPr lang="en-US" dirty="0"/>
              <a:t>Employees React To Change</a:t>
            </a:r>
          </a:p>
        </p:txBody>
      </p:sp>
    </p:spTree>
    <p:extLst>
      <p:ext uri="{BB962C8B-B14F-4D97-AF65-F5344CB8AC3E}">
        <p14:creationId xmlns:p14="http://schemas.microsoft.com/office/powerpoint/2010/main" val="2489377151"/>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19D29F0-C2B8-1941-94C3-5CC183C336E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208</a:t>
            </a:fld>
            <a:endParaRPr lang="en" dirty="0"/>
          </a:p>
        </p:txBody>
      </p:sp>
      <p:pic>
        <p:nvPicPr>
          <p:cNvPr id="5" name="Picture 7">
            <a:extLst>
              <a:ext uri="{FF2B5EF4-FFF2-40B4-BE49-F238E27FC236}">
                <a16:creationId xmlns:a16="http://schemas.microsoft.com/office/drawing/2014/main" id="{8759260C-42E0-E549-973B-27BC59353F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200" y="859472"/>
            <a:ext cx="5943600" cy="4191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931DC11-CBEF-EE4C-9C5C-A28CFEA5BAD1}"/>
              </a:ext>
            </a:extLst>
          </p:cNvPr>
          <p:cNvSpPr txBox="1"/>
          <p:nvPr/>
        </p:nvSpPr>
        <p:spPr>
          <a:xfrm>
            <a:off x="0" y="183970"/>
            <a:ext cx="2424062" cy="307777"/>
          </a:xfrm>
          <a:prstGeom prst="rect">
            <a:avLst/>
          </a:prstGeom>
          <a:noFill/>
        </p:spPr>
        <p:txBody>
          <a:bodyPr wrap="none" rtlCol="0">
            <a:spAutoFit/>
          </a:bodyPr>
          <a:lstStyle/>
          <a:p>
            <a:r>
              <a:rPr lang="en-US" dirty="0"/>
              <a:t>Employees React To Norms</a:t>
            </a:r>
          </a:p>
        </p:txBody>
      </p:sp>
    </p:spTree>
    <p:extLst>
      <p:ext uri="{BB962C8B-B14F-4D97-AF65-F5344CB8AC3E}">
        <p14:creationId xmlns:p14="http://schemas.microsoft.com/office/powerpoint/2010/main" val="3483689234"/>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FD7DB08-D3E7-DC4C-8D5C-48CF545C2E5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209</a:t>
            </a:fld>
            <a:endParaRPr lang="en" dirty="0"/>
          </a:p>
        </p:txBody>
      </p:sp>
      <p:pic>
        <p:nvPicPr>
          <p:cNvPr id="6" name="Picture 5" descr="Table&#10;&#10;Description automatically generated">
            <a:extLst>
              <a:ext uri="{FF2B5EF4-FFF2-40B4-BE49-F238E27FC236}">
                <a16:creationId xmlns:a16="http://schemas.microsoft.com/office/drawing/2014/main" id="{168DA3B7-025F-784D-8CB3-EE005DA59C0D}"/>
              </a:ext>
            </a:extLst>
          </p:cNvPr>
          <p:cNvPicPr>
            <a:picLocks noChangeAspect="1"/>
          </p:cNvPicPr>
          <p:nvPr/>
        </p:nvPicPr>
        <p:blipFill>
          <a:blip r:embed="rId2"/>
          <a:stretch>
            <a:fillRect/>
          </a:stretch>
        </p:blipFill>
        <p:spPr>
          <a:xfrm>
            <a:off x="2246206" y="0"/>
            <a:ext cx="4651588" cy="5143500"/>
          </a:xfrm>
          <a:prstGeom prst="rect">
            <a:avLst/>
          </a:prstGeom>
        </p:spPr>
      </p:pic>
    </p:spTree>
    <p:extLst>
      <p:ext uri="{BB962C8B-B14F-4D97-AF65-F5344CB8AC3E}">
        <p14:creationId xmlns:p14="http://schemas.microsoft.com/office/powerpoint/2010/main" val="14569294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21</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7" name="Rectangle 6">
            <a:extLst>
              <a:ext uri="{FF2B5EF4-FFF2-40B4-BE49-F238E27FC236}">
                <a16:creationId xmlns:a16="http://schemas.microsoft.com/office/drawing/2014/main" id="{06DCE6C6-5DFE-D54E-99F5-0DDD55844F97}"/>
              </a:ext>
            </a:extLst>
          </p:cNvPr>
          <p:cNvSpPr/>
          <p:nvPr/>
        </p:nvSpPr>
        <p:spPr>
          <a:xfrm>
            <a:off x="0" y="28147"/>
            <a:ext cx="8444211" cy="338554"/>
          </a:xfrm>
          <a:prstGeom prst="rect">
            <a:avLst/>
          </a:prstGeom>
        </p:spPr>
        <p:txBody>
          <a:bodyPr wrap="square">
            <a:spAutoFit/>
          </a:bodyPr>
          <a:lstStyle/>
          <a:p>
            <a:r>
              <a:rPr lang="en-US" sz="800" dirty="0">
                <a:solidFill>
                  <a:srgbClr val="222222"/>
                </a:solidFill>
                <a:latin typeface="PT Serif" panose="020A0603040505020204" pitchFamily="18" charset="77"/>
              </a:rPr>
              <a:t>Dishop, C. R., &amp; DeShon, R. P. (2020). What is the critical mass of help? A potential resolution to a paradox on citizenship and organizational performance. </a:t>
            </a:r>
            <a:r>
              <a:rPr lang="en-US" sz="800" i="1" dirty="0">
                <a:solidFill>
                  <a:srgbClr val="222222"/>
                </a:solidFill>
                <a:latin typeface="PT Serif" panose="020A0603040505020204" pitchFamily="18" charset="77"/>
              </a:rPr>
              <a:t>Computational and Mathematical Organization Theory</a:t>
            </a:r>
            <a:r>
              <a:rPr lang="en-US" sz="800" dirty="0">
                <a:solidFill>
                  <a:srgbClr val="222222"/>
                </a:solidFill>
                <a:latin typeface="PT Serif" panose="020A0603040505020204" pitchFamily="18" charset="77"/>
              </a:rPr>
              <a:t>, 1-15.</a:t>
            </a:r>
            <a:endParaRPr lang="en-US" sz="800" dirty="0">
              <a:latin typeface="PT Serif" panose="020A0603040505020204" pitchFamily="18" charset="77"/>
            </a:endParaRPr>
          </a:p>
        </p:txBody>
      </p:sp>
      <p:sp>
        <p:nvSpPr>
          <p:cNvPr id="9" name="TextBox 8">
            <a:extLst>
              <a:ext uri="{FF2B5EF4-FFF2-40B4-BE49-F238E27FC236}">
                <a16:creationId xmlns:a16="http://schemas.microsoft.com/office/drawing/2014/main" id="{429BEC6E-D0FE-8D49-8075-73970D89A1CD}"/>
              </a:ext>
            </a:extLst>
          </p:cNvPr>
          <p:cNvSpPr txBox="1"/>
          <p:nvPr/>
        </p:nvSpPr>
        <p:spPr>
          <a:xfrm>
            <a:off x="339019" y="3380220"/>
            <a:ext cx="8697109" cy="584775"/>
          </a:xfrm>
          <a:prstGeom prst="rect">
            <a:avLst/>
          </a:prstGeom>
          <a:noFill/>
        </p:spPr>
        <p:txBody>
          <a:bodyPr wrap="square" rtlCol="0">
            <a:spAutoFit/>
          </a:bodyPr>
          <a:lstStyle/>
          <a:p>
            <a:r>
              <a:rPr lang="en-US" sz="1600" dirty="0">
                <a:latin typeface="PT Serif" panose="020A0603040505020204" pitchFamily="18" charset="77"/>
              </a:rPr>
              <a:t>“…do not make a dent in the overall performance of the organization…Any single occurrence is usually modest or trivial” (Organ, 1988, p. 8).</a:t>
            </a:r>
          </a:p>
        </p:txBody>
      </p:sp>
      <p:sp>
        <p:nvSpPr>
          <p:cNvPr id="10" name="TextBox 9">
            <a:extLst>
              <a:ext uri="{FF2B5EF4-FFF2-40B4-BE49-F238E27FC236}">
                <a16:creationId xmlns:a16="http://schemas.microsoft.com/office/drawing/2014/main" id="{7222B85C-D757-6B4B-9E15-5C22BDE35875}"/>
              </a:ext>
            </a:extLst>
          </p:cNvPr>
          <p:cNvSpPr txBox="1"/>
          <p:nvPr/>
        </p:nvSpPr>
        <p:spPr>
          <a:xfrm>
            <a:off x="339019" y="4554691"/>
            <a:ext cx="6992620" cy="338554"/>
          </a:xfrm>
          <a:prstGeom prst="rect">
            <a:avLst/>
          </a:prstGeom>
          <a:noFill/>
        </p:spPr>
        <p:txBody>
          <a:bodyPr wrap="none" rtlCol="0">
            <a:spAutoFit/>
          </a:bodyPr>
          <a:lstStyle/>
          <a:p>
            <a:r>
              <a:rPr lang="en-US" sz="1600" dirty="0">
                <a:latin typeface="PT Serif" panose="020A0603040505020204" pitchFamily="18" charset="77"/>
              </a:rPr>
              <a:t>“…if performed by a sufficient number of individuals” (Organ, 2018, p. 10).</a:t>
            </a:r>
          </a:p>
        </p:txBody>
      </p:sp>
      <p:sp>
        <p:nvSpPr>
          <p:cNvPr id="12" name="TextBox 11">
            <a:extLst>
              <a:ext uri="{FF2B5EF4-FFF2-40B4-BE49-F238E27FC236}">
                <a16:creationId xmlns:a16="http://schemas.microsoft.com/office/drawing/2014/main" id="{1EB1A8A9-DC6B-7041-A724-735CAB6E957F}"/>
              </a:ext>
            </a:extLst>
          </p:cNvPr>
          <p:cNvSpPr txBox="1"/>
          <p:nvPr/>
        </p:nvSpPr>
        <p:spPr>
          <a:xfrm>
            <a:off x="95176" y="2878439"/>
            <a:ext cx="6159996"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Single acts of cooperation</a:t>
            </a:r>
          </a:p>
        </p:txBody>
      </p:sp>
      <p:sp>
        <p:nvSpPr>
          <p:cNvPr id="13" name="TextBox 12">
            <a:extLst>
              <a:ext uri="{FF2B5EF4-FFF2-40B4-BE49-F238E27FC236}">
                <a16:creationId xmlns:a16="http://schemas.microsoft.com/office/drawing/2014/main" id="{E4E07356-CF1D-F54A-BF42-194E31BA4EBF}"/>
              </a:ext>
            </a:extLst>
          </p:cNvPr>
          <p:cNvSpPr txBox="1"/>
          <p:nvPr/>
        </p:nvSpPr>
        <p:spPr>
          <a:xfrm>
            <a:off x="63713" y="3998233"/>
            <a:ext cx="8697110"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Cooperation improves collective performance only</a:t>
            </a:r>
          </a:p>
        </p:txBody>
      </p:sp>
      <p:cxnSp>
        <p:nvCxnSpPr>
          <p:cNvPr id="16" name="Straight Arrow Connector 15">
            <a:extLst>
              <a:ext uri="{FF2B5EF4-FFF2-40B4-BE49-F238E27FC236}">
                <a16:creationId xmlns:a16="http://schemas.microsoft.com/office/drawing/2014/main" id="{20495FC1-A827-1C43-9FE2-803EE6148E10}"/>
              </a:ext>
            </a:extLst>
          </p:cNvPr>
          <p:cNvCxnSpPr>
            <a:cxnSpLocks/>
          </p:cNvCxnSpPr>
          <p:nvPr/>
        </p:nvCxnSpPr>
        <p:spPr>
          <a:xfrm flipV="1">
            <a:off x="1271587" y="1768545"/>
            <a:ext cx="38576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7" name="Picture 16" descr="Background pattern&#10;&#10;Description automatically generated">
            <a:extLst>
              <a:ext uri="{FF2B5EF4-FFF2-40B4-BE49-F238E27FC236}">
                <a16:creationId xmlns:a16="http://schemas.microsoft.com/office/drawing/2014/main" id="{56CF61BE-1B37-AA4C-8CD1-DBAD28195F08}"/>
              </a:ext>
            </a:extLst>
          </p:cNvPr>
          <p:cNvPicPr>
            <a:picLocks noChangeAspect="1"/>
          </p:cNvPicPr>
          <p:nvPr/>
        </p:nvPicPr>
        <p:blipFill>
          <a:blip r:embed="rId3"/>
          <a:stretch>
            <a:fillRect/>
          </a:stretch>
        </p:blipFill>
        <p:spPr>
          <a:xfrm>
            <a:off x="1335294" y="902897"/>
            <a:ext cx="322056" cy="505806"/>
          </a:xfrm>
          <a:prstGeom prst="rect">
            <a:avLst/>
          </a:prstGeom>
        </p:spPr>
      </p:pic>
      <p:sp>
        <p:nvSpPr>
          <p:cNvPr id="18" name="TextBox 17">
            <a:extLst>
              <a:ext uri="{FF2B5EF4-FFF2-40B4-BE49-F238E27FC236}">
                <a16:creationId xmlns:a16="http://schemas.microsoft.com/office/drawing/2014/main" id="{54C158C4-8772-B348-BBDA-8B741FDF9505}"/>
              </a:ext>
            </a:extLst>
          </p:cNvPr>
          <p:cNvSpPr txBox="1"/>
          <p:nvPr/>
        </p:nvSpPr>
        <p:spPr>
          <a:xfrm>
            <a:off x="895387" y="579136"/>
            <a:ext cx="1306377"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grpSp>
        <p:nvGrpSpPr>
          <p:cNvPr id="19" name="Group 18">
            <a:extLst>
              <a:ext uri="{FF2B5EF4-FFF2-40B4-BE49-F238E27FC236}">
                <a16:creationId xmlns:a16="http://schemas.microsoft.com/office/drawing/2014/main" id="{082708B2-4BAB-6847-953D-C5D451BEF1A8}"/>
              </a:ext>
            </a:extLst>
          </p:cNvPr>
          <p:cNvGrpSpPr/>
          <p:nvPr/>
        </p:nvGrpSpPr>
        <p:grpSpPr>
          <a:xfrm>
            <a:off x="6262342" y="1115431"/>
            <a:ext cx="2376315" cy="1677042"/>
            <a:chOff x="3066182" y="2330726"/>
            <a:chExt cx="3570670" cy="2519937"/>
          </a:xfrm>
        </p:grpSpPr>
        <p:pic>
          <p:nvPicPr>
            <p:cNvPr id="20" name="Picture 19">
              <a:extLst>
                <a:ext uri="{FF2B5EF4-FFF2-40B4-BE49-F238E27FC236}">
                  <a16:creationId xmlns:a16="http://schemas.microsoft.com/office/drawing/2014/main" id="{101F5406-1773-844B-8875-53433010AA2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368464"/>
              <a:ext cx="217870" cy="461205"/>
            </a:xfrm>
            <a:prstGeom prst="rect">
              <a:avLst/>
            </a:prstGeom>
          </p:spPr>
        </p:pic>
        <p:pic>
          <p:nvPicPr>
            <p:cNvPr id="21" name="Picture 20">
              <a:extLst>
                <a:ext uri="{FF2B5EF4-FFF2-40B4-BE49-F238E27FC236}">
                  <a16:creationId xmlns:a16="http://schemas.microsoft.com/office/drawing/2014/main" id="{7B112746-075A-B74B-AE82-61D1428B890F}"/>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878961"/>
              <a:ext cx="217870" cy="461205"/>
            </a:xfrm>
            <a:prstGeom prst="rect">
              <a:avLst/>
            </a:prstGeom>
          </p:spPr>
        </p:pic>
        <p:pic>
          <p:nvPicPr>
            <p:cNvPr id="22" name="Picture 21">
              <a:extLst>
                <a:ext uri="{FF2B5EF4-FFF2-40B4-BE49-F238E27FC236}">
                  <a16:creationId xmlns:a16="http://schemas.microsoft.com/office/drawing/2014/main" id="{0EEAD426-922A-1241-9107-3BAD4893E9B2}"/>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857967"/>
              <a:ext cx="217870" cy="461205"/>
            </a:xfrm>
            <a:prstGeom prst="rect">
              <a:avLst/>
            </a:prstGeom>
          </p:spPr>
        </p:pic>
        <p:pic>
          <p:nvPicPr>
            <p:cNvPr id="23" name="Picture 22">
              <a:extLst>
                <a:ext uri="{FF2B5EF4-FFF2-40B4-BE49-F238E27FC236}">
                  <a16:creationId xmlns:a16="http://schemas.microsoft.com/office/drawing/2014/main" id="{D613BE71-E616-B649-A6A6-4426D46719C4}"/>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4389458"/>
              <a:ext cx="217870" cy="461205"/>
            </a:xfrm>
            <a:prstGeom prst="rect">
              <a:avLst/>
            </a:prstGeom>
          </p:spPr>
        </p:pic>
        <p:pic>
          <p:nvPicPr>
            <p:cNvPr id="24" name="Picture 23">
              <a:extLst>
                <a:ext uri="{FF2B5EF4-FFF2-40B4-BE49-F238E27FC236}">
                  <a16:creationId xmlns:a16="http://schemas.microsoft.com/office/drawing/2014/main" id="{4CA8E351-D5EC-4740-9E2D-9C76858DE386}"/>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347470"/>
              <a:ext cx="217870" cy="461205"/>
            </a:xfrm>
            <a:prstGeom prst="rect">
              <a:avLst/>
            </a:prstGeom>
          </p:spPr>
        </p:pic>
        <p:pic>
          <p:nvPicPr>
            <p:cNvPr id="25" name="Picture 24">
              <a:extLst>
                <a:ext uri="{FF2B5EF4-FFF2-40B4-BE49-F238E27FC236}">
                  <a16:creationId xmlns:a16="http://schemas.microsoft.com/office/drawing/2014/main" id="{E026B0F8-1730-1947-A0C7-8EE6B45C1303}"/>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368464"/>
              <a:ext cx="217870" cy="461205"/>
            </a:xfrm>
            <a:prstGeom prst="rect">
              <a:avLst/>
            </a:prstGeom>
          </p:spPr>
        </p:pic>
        <p:pic>
          <p:nvPicPr>
            <p:cNvPr id="26" name="Picture 25">
              <a:extLst>
                <a:ext uri="{FF2B5EF4-FFF2-40B4-BE49-F238E27FC236}">
                  <a16:creationId xmlns:a16="http://schemas.microsoft.com/office/drawing/2014/main" id="{27503298-F0CA-6F45-8EE9-291028ABE4E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878961"/>
              <a:ext cx="217870" cy="461205"/>
            </a:xfrm>
            <a:prstGeom prst="rect">
              <a:avLst/>
            </a:prstGeom>
          </p:spPr>
        </p:pic>
        <p:pic>
          <p:nvPicPr>
            <p:cNvPr id="27" name="Picture 26">
              <a:extLst>
                <a:ext uri="{FF2B5EF4-FFF2-40B4-BE49-F238E27FC236}">
                  <a16:creationId xmlns:a16="http://schemas.microsoft.com/office/drawing/2014/main" id="{5FB055F2-6403-0647-8BDA-41236876A44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857967"/>
              <a:ext cx="217870" cy="461205"/>
            </a:xfrm>
            <a:prstGeom prst="rect">
              <a:avLst/>
            </a:prstGeom>
          </p:spPr>
        </p:pic>
        <p:pic>
          <p:nvPicPr>
            <p:cNvPr id="28" name="Picture 27">
              <a:extLst>
                <a:ext uri="{FF2B5EF4-FFF2-40B4-BE49-F238E27FC236}">
                  <a16:creationId xmlns:a16="http://schemas.microsoft.com/office/drawing/2014/main" id="{4CF20721-5183-604E-A4DA-B1A78D6AC448}"/>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4389458"/>
              <a:ext cx="217870" cy="461205"/>
            </a:xfrm>
            <a:prstGeom prst="rect">
              <a:avLst/>
            </a:prstGeom>
          </p:spPr>
        </p:pic>
        <p:pic>
          <p:nvPicPr>
            <p:cNvPr id="29" name="Picture 28">
              <a:extLst>
                <a:ext uri="{FF2B5EF4-FFF2-40B4-BE49-F238E27FC236}">
                  <a16:creationId xmlns:a16="http://schemas.microsoft.com/office/drawing/2014/main" id="{00A98774-6869-E44F-A72A-3B6004506E0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347470"/>
              <a:ext cx="217870" cy="461205"/>
            </a:xfrm>
            <a:prstGeom prst="rect">
              <a:avLst/>
            </a:prstGeom>
          </p:spPr>
        </p:pic>
        <p:pic>
          <p:nvPicPr>
            <p:cNvPr id="30" name="Picture 29">
              <a:extLst>
                <a:ext uri="{FF2B5EF4-FFF2-40B4-BE49-F238E27FC236}">
                  <a16:creationId xmlns:a16="http://schemas.microsoft.com/office/drawing/2014/main" id="{D633CCF2-4654-8348-88F3-1B5C92771072}"/>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368464"/>
              <a:ext cx="217870" cy="461205"/>
            </a:xfrm>
            <a:prstGeom prst="rect">
              <a:avLst/>
            </a:prstGeom>
          </p:spPr>
        </p:pic>
        <p:pic>
          <p:nvPicPr>
            <p:cNvPr id="31" name="Picture 30">
              <a:extLst>
                <a:ext uri="{FF2B5EF4-FFF2-40B4-BE49-F238E27FC236}">
                  <a16:creationId xmlns:a16="http://schemas.microsoft.com/office/drawing/2014/main" id="{E904B34C-2513-144F-8D67-28B9D722B087}"/>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878961"/>
              <a:ext cx="217870" cy="461205"/>
            </a:xfrm>
            <a:prstGeom prst="rect">
              <a:avLst/>
            </a:prstGeom>
          </p:spPr>
        </p:pic>
        <p:pic>
          <p:nvPicPr>
            <p:cNvPr id="32" name="Picture 31">
              <a:extLst>
                <a:ext uri="{FF2B5EF4-FFF2-40B4-BE49-F238E27FC236}">
                  <a16:creationId xmlns:a16="http://schemas.microsoft.com/office/drawing/2014/main" id="{4F4E2B7F-C2F2-2849-BC89-12EAA68A11A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857967"/>
              <a:ext cx="217870" cy="461205"/>
            </a:xfrm>
            <a:prstGeom prst="rect">
              <a:avLst/>
            </a:prstGeom>
          </p:spPr>
        </p:pic>
        <p:pic>
          <p:nvPicPr>
            <p:cNvPr id="33" name="Picture 32">
              <a:extLst>
                <a:ext uri="{FF2B5EF4-FFF2-40B4-BE49-F238E27FC236}">
                  <a16:creationId xmlns:a16="http://schemas.microsoft.com/office/drawing/2014/main" id="{7D844283-ED89-5F4C-9311-5F294E679229}"/>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4389458"/>
              <a:ext cx="217870" cy="461205"/>
            </a:xfrm>
            <a:prstGeom prst="rect">
              <a:avLst/>
            </a:prstGeom>
          </p:spPr>
        </p:pic>
        <p:pic>
          <p:nvPicPr>
            <p:cNvPr id="34" name="Picture 33">
              <a:extLst>
                <a:ext uri="{FF2B5EF4-FFF2-40B4-BE49-F238E27FC236}">
                  <a16:creationId xmlns:a16="http://schemas.microsoft.com/office/drawing/2014/main" id="{83B3DAAE-964A-A344-BD0C-C5DF5A7481F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347470"/>
              <a:ext cx="217870" cy="461205"/>
            </a:xfrm>
            <a:prstGeom prst="rect">
              <a:avLst/>
            </a:prstGeom>
          </p:spPr>
        </p:pic>
        <p:pic>
          <p:nvPicPr>
            <p:cNvPr id="35" name="Picture 34">
              <a:extLst>
                <a:ext uri="{FF2B5EF4-FFF2-40B4-BE49-F238E27FC236}">
                  <a16:creationId xmlns:a16="http://schemas.microsoft.com/office/drawing/2014/main" id="{FE628C88-86B0-8E43-BEA9-47F72980A1D7}"/>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368464"/>
              <a:ext cx="217870" cy="461205"/>
            </a:xfrm>
            <a:prstGeom prst="rect">
              <a:avLst/>
            </a:prstGeom>
          </p:spPr>
        </p:pic>
        <p:pic>
          <p:nvPicPr>
            <p:cNvPr id="36" name="Picture 35">
              <a:extLst>
                <a:ext uri="{FF2B5EF4-FFF2-40B4-BE49-F238E27FC236}">
                  <a16:creationId xmlns:a16="http://schemas.microsoft.com/office/drawing/2014/main" id="{7573B88F-449B-1543-B31B-569EE25E776F}"/>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878961"/>
              <a:ext cx="217870" cy="461205"/>
            </a:xfrm>
            <a:prstGeom prst="rect">
              <a:avLst/>
            </a:prstGeom>
          </p:spPr>
        </p:pic>
        <p:pic>
          <p:nvPicPr>
            <p:cNvPr id="37" name="Picture 36">
              <a:extLst>
                <a:ext uri="{FF2B5EF4-FFF2-40B4-BE49-F238E27FC236}">
                  <a16:creationId xmlns:a16="http://schemas.microsoft.com/office/drawing/2014/main" id="{2672419F-F4C8-B040-8221-7C974791F7EF}"/>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857967"/>
              <a:ext cx="217870" cy="461205"/>
            </a:xfrm>
            <a:prstGeom prst="rect">
              <a:avLst/>
            </a:prstGeom>
          </p:spPr>
        </p:pic>
        <p:pic>
          <p:nvPicPr>
            <p:cNvPr id="38" name="Picture 37">
              <a:extLst>
                <a:ext uri="{FF2B5EF4-FFF2-40B4-BE49-F238E27FC236}">
                  <a16:creationId xmlns:a16="http://schemas.microsoft.com/office/drawing/2014/main" id="{F4A6EE32-03B5-3749-96A5-76C9982370EC}"/>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4389458"/>
              <a:ext cx="217870" cy="461205"/>
            </a:xfrm>
            <a:prstGeom prst="rect">
              <a:avLst/>
            </a:prstGeom>
          </p:spPr>
        </p:pic>
        <p:pic>
          <p:nvPicPr>
            <p:cNvPr id="39" name="Picture 38">
              <a:extLst>
                <a:ext uri="{FF2B5EF4-FFF2-40B4-BE49-F238E27FC236}">
                  <a16:creationId xmlns:a16="http://schemas.microsoft.com/office/drawing/2014/main" id="{9FB87AFF-E101-8046-8792-12892AE4B517}"/>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347470"/>
              <a:ext cx="217870" cy="461205"/>
            </a:xfrm>
            <a:prstGeom prst="rect">
              <a:avLst/>
            </a:prstGeom>
          </p:spPr>
        </p:pic>
        <p:pic>
          <p:nvPicPr>
            <p:cNvPr id="40" name="Picture 39">
              <a:extLst>
                <a:ext uri="{FF2B5EF4-FFF2-40B4-BE49-F238E27FC236}">
                  <a16:creationId xmlns:a16="http://schemas.microsoft.com/office/drawing/2014/main" id="{7A927339-BA91-0A43-8C27-859AF9B7258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368464"/>
              <a:ext cx="217870" cy="461205"/>
            </a:xfrm>
            <a:prstGeom prst="rect">
              <a:avLst/>
            </a:prstGeom>
          </p:spPr>
        </p:pic>
        <p:pic>
          <p:nvPicPr>
            <p:cNvPr id="41" name="Picture 40">
              <a:extLst>
                <a:ext uri="{FF2B5EF4-FFF2-40B4-BE49-F238E27FC236}">
                  <a16:creationId xmlns:a16="http://schemas.microsoft.com/office/drawing/2014/main" id="{70300D15-6999-2C46-AA63-B8F77D442BB9}"/>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878961"/>
              <a:ext cx="217870" cy="461205"/>
            </a:xfrm>
            <a:prstGeom prst="rect">
              <a:avLst/>
            </a:prstGeom>
          </p:spPr>
        </p:pic>
        <p:pic>
          <p:nvPicPr>
            <p:cNvPr id="42" name="Picture 41">
              <a:extLst>
                <a:ext uri="{FF2B5EF4-FFF2-40B4-BE49-F238E27FC236}">
                  <a16:creationId xmlns:a16="http://schemas.microsoft.com/office/drawing/2014/main" id="{93C8CEE4-D596-3145-B57C-8B97E6F62FA4}"/>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857967"/>
              <a:ext cx="217870" cy="461205"/>
            </a:xfrm>
            <a:prstGeom prst="rect">
              <a:avLst/>
            </a:prstGeom>
          </p:spPr>
        </p:pic>
        <p:pic>
          <p:nvPicPr>
            <p:cNvPr id="43" name="Picture 42">
              <a:extLst>
                <a:ext uri="{FF2B5EF4-FFF2-40B4-BE49-F238E27FC236}">
                  <a16:creationId xmlns:a16="http://schemas.microsoft.com/office/drawing/2014/main" id="{3B8C6580-D902-9645-9566-38D69F785A1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4389458"/>
              <a:ext cx="217870" cy="461205"/>
            </a:xfrm>
            <a:prstGeom prst="rect">
              <a:avLst/>
            </a:prstGeom>
          </p:spPr>
        </p:pic>
        <p:pic>
          <p:nvPicPr>
            <p:cNvPr id="44" name="Picture 43">
              <a:extLst>
                <a:ext uri="{FF2B5EF4-FFF2-40B4-BE49-F238E27FC236}">
                  <a16:creationId xmlns:a16="http://schemas.microsoft.com/office/drawing/2014/main" id="{2EA14030-EF04-BD4E-ACB1-8EF5F1598EB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347470"/>
              <a:ext cx="217870" cy="461205"/>
            </a:xfrm>
            <a:prstGeom prst="rect">
              <a:avLst/>
            </a:prstGeom>
          </p:spPr>
        </p:pic>
        <p:pic>
          <p:nvPicPr>
            <p:cNvPr id="45" name="Picture 44">
              <a:extLst>
                <a:ext uri="{FF2B5EF4-FFF2-40B4-BE49-F238E27FC236}">
                  <a16:creationId xmlns:a16="http://schemas.microsoft.com/office/drawing/2014/main" id="{D85A25B6-015B-6F4D-90D2-B0AA9814146F}"/>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368464"/>
              <a:ext cx="217870" cy="461205"/>
            </a:xfrm>
            <a:prstGeom prst="rect">
              <a:avLst/>
            </a:prstGeom>
          </p:spPr>
        </p:pic>
        <p:pic>
          <p:nvPicPr>
            <p:cNvPr id="46" name="Picture 45">
              <a:extLst>
                <a:ext uri="{FF2B5EF4-FFF2-40B4-BE49-F238E27FC236}">
                  <a16:creationId xmlns:a16="http://schemas.microsoft.com/office/drawing/2014/main" id="{A89D1D1B-2014-534B-8FA1-FEED4D0B0E9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878961"/>
              <a:ext cx="217870" cy="461205"/>
            </a:xfrm>
            <a:prstGeom prst="rect">
              <a:avLst/>
            </a:prstGeom>
          </p:spPr>
        </p:pic>
        <p:pic>
          <p:nvPicPr>
            <p:cNvPr id="47" name="Picture 46">
              <a:extLst>
                <a:ext uri="{FF2B5EF4-FFF2-40B4-BE49-F238E27FC236}">
                  <a16:creationId xmlns:a16="http://schemas.microsoft.com/office/drawing/2014/main" id="{F216F58E-9A91-9547-8C3A-C1E36F7592C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857967"/>
              <a:ext cx="217870" cy="461205"/>
            </a:xfrm>
            <a:prstGeom prst="rect">
              <a:avLst/>
            </a:prstGeom>
          </p:spPr>
        </p:pic>
        <p:pic>
          <p:nvPicPr>
            <p:cNvPr id="48" name="Picture 47">
              <a:extLst>
                <a:ext uri="{FF2B5EF4-FFF2-40B4-BE49-F238E27FC236}">
                  <a16:creationId xmlns:a16="http://schemas.microsoft.com/office/drawing/2014/main" id="{E87504FA-F417-6F4A-A660-CAFCF0B5F9EB}"/>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4389458"/>
              <a:ext cx="217870" cy="461205"/>
            </a:xfrm>
            <a:prstGeom prst="rect">
              <a:avLst/>
            </a:prstGeom>
          </p:spPr>
        </p:pic>
        <p:pic>
          <p:nvPicPr>
            <p:cNvPr id="49" name="Picture 48">
              <a:extLst>
                <a:ext uri="{FF2B5EF4-FFF2-40B4-BE49-F238E27FC236}">
                  <a16:creationId xmlns:a16="http://schemas.microsoft.com/office/drawing/2014/main" id="{0902F0BD-ABBF-6D46-A85C-65D3D2676F8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347470"/>
              <a:ext cx="217870" cy="461205"/>
            </a:xfrm>
            <a:prstGeom prst="rect">
              <a:avLst/>
            </a:prstGeom>
          </p:spPr>
        </p:pic>
        <p:pic>
          <p:nvPicPr>
            <p:cNvPr id="50" name="Picture 49">
              <a:extLst>
                <a:ext uri="{FF2B5EF4-FFF2-40B4-BE49-F238E27FC236}">
                  <a16:creationId xmlns:a16="http://schemas.microsoft.com/office/drawing/2014/main" id="{1EDA3A56-A192-0E41-8386-2A8099F4510E}"/>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368464"/>
              <a:ext cx="217870" cy="461205"/>
            </a:xfrm>
            <a:prstGeom prst="rect">
              <a:avLst/>
            </a:prstGeom>
          </p:spPr>
        </p:pic>
        <p:pic>
          <p:nvPicPr>
            <p:cNvPr id="51" name="Picture 50">
              <a:extLst>
                <a:ext uri="{FF2B5EF4-FFF2-40B4-BE49-F238E27FC236}">
                  <a16:creationId xmlns:a16="http://schemas.microsoft.com/office/drawing/2014/main" id="{EAA9C5DE-4015-D14A-9D2E-9505D036E8B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878961"/>
              <a:ext cx="217870" cy="461205"/>
            </a:xfrm>
            <a:prstGeom prst="rect">
              <a:avLst/>
            </a:prstGeom>
          </p:spPr>
        </p:pic>
        <p:pic>
          <p:nvPicPr>
            <p:cNvPr id="52" name="Picture 51">
              <a:extLst>
                <a:ext uri="{FF2B5EF4-FFF2-40B4-BE49-F238E27FC236}">
                  <a16:creationId xmlns:a16="http://schemas.microsoft.com/office/drawing/2014/main" id="{6F3940F5-3062-8D46-B7D1-1D51FA60F63B}"/>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857967"/>
              <a:ext cx="217870" cy="461205"/>
            </a:xfrm>
            <a:prstGeom prst="rect">
              <a:avLst/>
            </a:prstGeom>
          </p:spPr>
        </p:pic>
        <p:pic>
          <p:nvPicPr>
            <p:cNvPr id="53" name="Picture 52">
              <a:extLst>
                <a:ext uri="{FF2B5EF4-FFF2-40B4-BE49-F238E27FC236}">
                  <a16:creationId xmlns:a16="http://schemas.microsoft.com/office/drawing/2014/main" id="{65B4D809-5EE1-6C40-BCC6-AF1A1F43C1F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4389458"/>
              <a:ext cx="217870" cy="461205"/>
            </a:xfrm>
            <a:prstGeom prst="rect">
              <a:avLst/>
            </a:prstGeom>
          </p:spPr>
        </p:pic>
        <p:pic>
          <p:nvPicPr>
            <p:cNvPr id="54" name="Picture 53">
              <a:extLst>
                <a:ext uri="{FF2B5EF4-FFF2-40B4-BE49-F238E27FC236}">
                  <a16:creationId xmlns:a16="http://schemas.microsoft.com/office/drawing/2014/main" id="{EF482F84-27CC-2544-AD2D-6310B1FB782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347470"/>
              <a:ext cx="217870" cy="461205"/>
            </a:xfrm>
            <a:prstGeom prst="rect">
              <a:avLst/>
            </a:prstGeom>
          </p:spPr>
        </p:pic>
        <p:pic>
          <p:nvPicPr>
            <p:cNvPr id="55" name="Picture 54">
              <a:extLst>
                <a:ext uri="{FF2B5EF4-FFF2-40B4-BE49-F238E27FC236}">
                  <a16:creationId xmlns:a16="http://schemas.microsoft.com/office/drawing/2014/main" id="{3BFC0976-1B35-5D4A-947E-36AD57D397CC}"/>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351720"/>
              <a:ext cx="217870" cy="461205"/>
            </a:xfrm>
            <a:prstGeom prst="rect">
              <a:avLst/>
            </a:prstGeom>
          </p:spPr>
        </p:pic>
        <p:pic>
          <p:nvPicPr>
            <p:cNvPr id="56" name="Picture 55">
              <a:extLst>
                <a:ext uri="{FF2B5EF4-FFF2-40B4-BE49-F238E27FC236}">
                  <a16:creationId xmlns:a16="http://schemas.microsoft.com/office/drawing/2014/main" id="{DD60DD6D-FBEF-F842-8146-933CDDD9BA63}"/>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862217"/>
              <a:ext cx="217870" cy="461205"/>
            </a:xfrm>
            <a:prstGeom prst="rect">
              <a:avLst/>
            </a:prstGeom>
          </p:spPr>
        </p:pic>
        <p:pic>
          <p:nvPicPr>
            <p:cNvPr id="57" name="Picture 56">
              <a:extLst>
                <a:ext uri="{FF2B5EF4-FFF2-40B4-BE49-F238E27FC236}">
                  <a16:creationId xmlns:a16="http://schemas.microsoft.com/office/drawing/2014/main" id="{18D3C549-168C-9545-A2D4-3E44A74D005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841223"/>
              <a:ext cx="217870" cy="461205"/>
            </a:xfrm>
            <a:prstGeom prst="rect">
              <a:avLst/>
            </a:prstGeom>
          </p:spPr>
        </p:pic>
        <p:pic>
          <p:nvPicPr>
            <p:cNvPr id="58" name="Picture 57">
              <a:extLst>
                <a:ext uri="{FF2B5EF4-FFF2-40B4-BE49-F238E27FC236}">
                  <a16:creationId xmlns:a16="http://schemas.microsoft.com/office/drawing/2014/main" id="{A7F6B462-CAEE-6D45-AD5C-44635D03D10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4372714"/>
              <a:ext cx="217870" cy="461205"/>
            </a:xfrm>
            <a:prstGeom prst="rect">
              <a:avLst/>
            </a:prstGeom>
          </p:spPr>
        </p:pic>
        <p:pic>
          <p:nvPicPr>
            <p:cNvPr id="59" name="Picture 58">
              <a:extLst>
                <a:ext uri="{FF2B5EF4-FFF2-40B4-BE49-F238E27FC236}">
                  <a16:creationId xmlns:a16="http://schemas.microsoft.com/office/drawing/2014/main" id="{1CF87087-EC7A-474F-9C9B-0E1AC6AA0025}"/>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330726"/>
              <a:ext cx="217870" cy="461205"/>
            </a:xfrm>
            <a:prstGeom prst="rect">
              <a:avLst/>
            </a:prstGeom>
          </p:spPr>
        </p:pic>
        <p:pic>
          <p:nvPicPr>
            <p:cNvPr id="60" name="Picture 59">
              <a:extLst>
                <a:ext uri="{FF2B5EF4-FFF2-40B4-BE49-F238E27FC236}">
                  <a16:creationId xmlns:a16="http://schemas.microsoft.com/office/drawing/2014/main" id="{3B5DFBC9-2705-654C-B3FA-EF3D8D5CB5F3}"/>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368464"/>
              <a:ext cx="217870" cy="461205"/>
            </a:xfrm>
            <a:prstGeom prst="rect">
              <a:avLst/>
            </a:prstGeom>
          </p:spPr>
        </p:pic>
        <p:pic>
          <p:nvPicPr>
            <p:cNvPr id="61" name="Picture 60">
              <a:extLst>
                <a:ext uri="{FF2B5EF4-FFF2-40B4-BE49-F238E27FC236}">
                  <a16:creationId xmlns:a16="http://schemas.microsoft.com/office/drawing/2014/main" id="{C2FFFBE1-7EEC-6641-B434-ED46EA896BA4}"/>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878961"/>
              <a:ext cx="217870" cy="461205"/>
            </a:xfrm>
            <a:prstGeom prst="rect">
              <a:avLst/>
            </a:prstGeom>
          </p:spPr>
        </p:pic>
        <p:pic>
          <p:nvPicPr>
            <p:cNvPr id="62" name="Picture 61">
              <a:extLst>
                <a:ext uri="{FF2B5EF4-FFF2-40B4-BE49-F238E27FC236}">
                  <a16:creationId xmlns:a16="http://schemas.microsoft.com/office/drawing/2014/main" id="{8A827601-2D2D-624E-8D1E-B16B322A4A1E}"/>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857967"/>
              <a:ext cx="217870" cy="461205"/>
            </a:xfrm>
            <a:prstGeom prst="rect">
              <a:avLst/>
            </a:prstGeom>
          </p:spPr>
        </p:pic>
        <p:pic>
          <p:nvPicPr>
            <p:cNvPr id="63" name="Picture 62">
              <a:extLst>
                <a:ext uri="{FF2B5EF4-FFF2-40B4-BE49-F238E27FC236}">
                  <a16:creationId xmlns:a16="http://schemas.microsoft.com/office/drawing/2014/main" id="{F1F56C32-2CD5-B844-87C5-0D17B819ACE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4389458"/>
              <a:ext cx="217870" cy="461205"/>
            </a:xfrm>
            <a:prstGeom prst="rect">
              <a:avLst/>
            </a:prstGeom>
          </p:spPr>
        </p:pic>
        <p:pic>
          <p:nvPicPr>
            <p:cNvPr id="64" name="Picture 63">
              <a:extLst>
                <a:ext uri="{FF2B5EF4-FFF2-40B4-BE49-F238E27FC236}">
                  <a16:creationId xmlns:a16="http://schemas.microsoft.com/office/drawing/2014/main" id="{5B19C514-417E-2E4C-9E6E-EFAF6E2F01FE}"/>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347470"/>
              <a:ext cx="217870" cy="461205"/>
            </a:xfrm>
            <a:prstGeom prst="rect">
              <a:avLst/>
            </a:prstGeom>
          </p:spPr>
        </p:pic>
        <p:pic>
          <p:nvPicPr>
            <p:cNvPr id="65" name="Picture 64">
              <a:extLst>
                <a:ext uri="{FF2B5EF4-FFF2-40B4-BE49-F238E27FC236}">
                  <a16:creationId xmlns:a16="http://schemas.microsoft.com/office/drawing/2014/main" id="{F41C18B2-25E8-7044-B3DF-5D66932AD1F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368464"/>
              <a:ext cx="217870" cy="461205"/>
            </a:xfrm>
            <a:prstGeom prst="rect">
              <a:avLst/>
            </a:prstGeom>
          </p:spPr>
        </p:pic>
        <p:pic>
          <p:nvPicPr>
            <p:cNvPr id="66" name="Picture 65">
              <a:extLst>
                <a:ext uri="{FF2B5EF4-FFF2-40B4-BE49-F238E27FC236}">
                  <a16:creationId xmlns:a16="http://schemas.microsoft.com/office/drawing/2014/main" id="{067AD35E-70A5-F94D-9C07-F4A8E9CF6145}"/>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878961"/>
              <a:ext cx="217870" cy="461205"/>
            </a:xfrm>
            <a:prstGeom prst="rect">
              <a:avLst/>
            </a:prstGeom>
          </p:spPr>
        </p:pic>
        <p:pic>
          <p:nvPicPr>
            <p:cNvPr id="68" name="Picture 67">
              <a:extLst>
                <a:ext uri="{FF2B5EF4-FFF2-40B4-BE49-F238E27FC236}">
                  <a16:creationId xmlns:a16="http://schemas.microsoft.com/office/drawing/2014/main" id="{0EEAC6EF-600C-854F-B13A-0426494F083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857967"/>
              <a:ext cx="217870" cy="461205"/>
            </a:xfrm>
            <a:prstGeom prst="rect">
              <a:avLst/>
            </a:prstGeom>
          </p:spPr>
        </p:pic>
        <p:pic>
          <p:nvPicPr>
            <p:cNvPr id="69" name="Picture 68">
              <a:extLst>
                <a:ext uri="{FF2B5EF4-FFF2-40B4-BE49-F238E27FC236}">
                  <a16:creationId xmlns:a16="http://schemas.microsoft.com/office/drawing/2014/main" id="{BD51B954-747A-6E4F-B5D5-E3DB42A826D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4389458"/>
              <a:ext cx="217870" cy="461205"/>
            </a:xfrm>
            <a:prstGeom prst="rect">
              <a:avLst/>
            </a:prstGeom>
          </p:spPr>
        </p:pic>
        <p:pic>
          <p:nvPicPr>
            <p:cNvPr id="70" name="Picture 69">
              <a:extLst>
                <a:ext uri="{FF2B5EF4-FFF2-40B4-BE49-F238E27FC236}">
                  <a16:creationId xmlns:a16="http://schemas.microsoft.com/office/drawing/2014/main" id="{6F28A240-2C05-1E49-81F5-9D3392EDD6A3}"/>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347470"/>
              <a:ext cx="217870" cy="461205"/>
            </a:xfrm>
            <a:prstGeom prst="rect">
              <a:avLst/>
            </a:prstGeom>
          </p:spPr>
        </p:pic>
        <p:pic>
          <p:nvPicPr>
            <p:cNvPr id="71" name="Picture 70">
              <a:extLst>
                <a:ext uri="{FF2B5EF4-FFF2-40B4-BE49-F238E27FC236}">
                  <a16:creationId xmlns:a16="http://schemas.microsoft.com/office/drawing/2014/main" id="{E6867DB6-E7CE-234F-8EE3-B25B8CFB961B}"/>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351720"/>
              <a:ext cx="217870" cy="461205"/>
            </a:xfrm>
            <a:prstGeom prst="rect">
              <a:avLst/>
            </a:prstGeom>
          </p:spPr>
        </p:pic>
        <p:pic>
          <p:nvPicPr>
            <p:cNvPr id="72" name="Picture 71">
              <a:extLst>
                <a:ext uri="{FF2B5EF4-FFF2-40B4-BE49-F238E27FC236}">
                  <a16:creationId xmlns:a16="http://schemas.microsoft.com/office/drawing/2014/main" id="{86F89C4D-E8EB-1E40-9AAD-642648F423C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862217"/>
              <a:ext cx="217870" cy="461205"/>
            </a:xfrm>
            <a:prstGeom prst="rect">
              <a:avLst/>
            </a:prstGeom>
          </p:spPr>
        </p:pic>
        <p:pic>
          <p:nvPicPr>
            <p:cNvPr id="73" name="Picture 72">
              <a:extLst>
                <a:ext uri="{FF2B5EF4-FFF2-40B4-BE49-F238E27FC236}">
                  <a16:creationId xmlns:a16="http://schemas.microsoft.com/office/drawing/2014/main" id="{C3530295-D472-0944-BEE4-A3D9B53BF4CC}"/>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841223"/>
              <a:ext cx="217870" cy="461205"/>
            </a:xfrm>
            <a:prstGeom prst="rect">
              <a:avLst/>
            </a:prstGeom>
          </p:spPr>
        </p:pic>
        <p:pic>
          <p:nvPicPr>
            <p:cNvPr id="74" name="Picture 73">
              <a:extLst>
                <a:ext uri="{FF2B5EF4-FFF2-40B4-BE49-F238E27FC236}">
                  <a16:creationId xmlns:a16="http://schemas.microsoft.com/office/drawing/2014/main" id="{3F75B88A-743D-154C-861F-578E4919904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4372714"/>
              <a:ext cx="217870" cy="461205"/>
            </a:xfrm>
            <a:prstGeom prst="rect">
              <a:avLst/>
            </a:prstGeom>
          </p:spPr>
        </p:pic>
        <p:pic>
          <p:nvPicPr>
            <p:cNvPr id="75" name="Picture 74">
              <a:extLst>
                <a:ext uri="{FF2B5EF4-FFF2-40B4-BE49-F238E27FC236}">
                  <a16:creationId xmlns:a16="http://schemas.microsoft.com/office/drawing/2014/main" id="{DFDE13CB-9378-CE4E-BA64-1FC156F928F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330726"/>
              <a:ext cx="217870" cy="461205"/>
            </a:xfrm>
            <a:prstGeom prst="rect">
              <a:avLst/>
            </a:prstGeom>
          </p:spPr>
        </p:pic>
      </p:grpSp>
      <p:sp>
        <p:nvSpPr>
          <p:cNvPr id="76" name="TextBox 75">
            <a:extLst>
              <a:ext uri="{FF2B5EF4-FFF2-40B4-BE49-F238E27FC236}">
                <a16:creationId xmlns:a16="http://schemas.microsoft.com/office/drawing/2014/main" id="{AEF201FF-ECA4-BA41-B633-8B33E08015F3}"/>
              </a:ext>
            </a:extLst>
          </p:cNvPr>
          <p:cNvSpPr txBox="1"/>
          <p:nvPr/>
        </p:nvSpPr>
        <p:spPr>
          <a:xfrm>
            <a:off x="6597185" y="632302"/>
            <a:ext cx="1706627" cy="412250"/>
          </a:xfrm>
          <a:prstGeom prst="rect">
            <a:avLst/>
          </a:prstGeom>
          <a:noFill/>
        </p:spPr>
        <p:txBody>
          <a:bodyPr wrap="square" rtlCol="0">
            <a:spAutoFit/>
          </a:bodyPr>
          <a:lstStyle/>
          <a:p>
            <a:r>
              <a:rPr lang="en-US" sz="2000" dirty="0">
                <a:solidFill>
                  <a:schemeClr val="accent4">
                    <a:lumMod val="50000"/>
                  </a:schemeClr>
                </a:solidFill>
                <a:latin typeface="PT Serif" panose="020A0603040505020204" pitchFamily="18" charset="77"/>
              </a:rPr>
              <a:t>Cooperating</a:t>
            </a:r>
          </a:p>
        </p:txBody>
      </p:sp>
      <p:sp>
        <p:nvSpPr>
          <p:cNvPr id="77" name="Rectangle 76">
            <a:extLst>
              <a:ext uri="{FF2B5EF4-FFF2-40B4-BE49-F238E27FC236}">
                <a16:creationId xmlns:a16="http://schemas.microsoft.com/office/drawing/2014/main" id="{C1129ABC-4FBD-9C44-BEA3-903B29AECC53}"/>
              </a:ext>
            </a:extLst>
          </p:cNvPr>
          <p:cNvSpPr/>
          <p:nvPr/>
        </p:nvSpPr>
        <p:spPr>
          <a:xfrm>
            <a:off x="235163" y="1465403"/>
            <a:ext cx="1036424"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Cooperation</a:t>
            </a:r>
          </a:p>
        </p:txBody>
      </p:sp>
      <p:sp>
        <p:nvSpPr>
          <p:cNvPr id="78" name="Rectangle 77">
            <a:extLst>
              <a:ext uri="{FF2B5EF4-FFF2-40B4-BE49-F238E27FC236}">
                <a16:creationId xmlns:a16="http://schemas.microsoft.com/office/drawing/2014/main" id="{CC7D6AF8-F595-BA45-8D25-271945D1B705}"/>
              </a:ext>
            </a:extLst>
          </p:cNvPr>
          <p:cNvSpPr/>
          <p:nvPr/>
        </p:nvSpPr>
        <p:spPr>
          <a:xfrm>
            <a:off x="1783179" y="1465403"/>
            <a:ext cx="1160045"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Performance</a:t>
            </a:r>
          </a:p>
        </p:txBody>
      </p:sp>
    </p:spTree>
    <p:extLst>
      <p:ext uri="{BB962C8B-B14F-4D97-AF65-F5344CB8AC3E}">
        <p14:creationId xmlns:p14="http://schemas.microsoft.com/office/powerpoint/2010/main" val="297340819"/>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152AD9A-997B-044D-8F62-8C63222F2D7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210</a:t>
            </a:fld>
            <a:endParaRPr lang="en" dirty="0"/>
          </a:p>
        </p:txBody>
      </p:sp>
      <p:pic>
        <p:nvPicPr>
          <p:cNvPr id="6" name="Picture 5" descr="Table&#10;&#10;Description automatically generated">
            <a:extLst>
              <a:ext uri="{FF2B5EF4-FFF2-40B4-BE49-F238E27FC236}">
                <a16:creationId xmlns:a16="http://schemas.microsoft.com/office/drawing/2014/main" id="{3ACB1757-2409-C54D-AE01-16FAA1BEAD6B}"/>
              </a:ext>
            </a:extLst>
          </p:cNvPr>
          <p:cNvPicPr>
            <a:picLocks noChangeAspect="1"/>
          </p:cNvPicPr>
          <p:nvPr/>
        </p:nvPicPr>
        <p:blipFill>
          <a:blip r:embed="rId2"/>
          <a:stretch>
            <a:fillRect/>
          </a:stretch>
        </p:blipFill>
        <p:spPr>
          <a:xfrm>
            <a:off x="2504237" y="0"/>
            <a:ext cx="4135525" cy="5143500"/>
          </a:xfrm>
          <a:prstGeom prst="rect">
            <a:avLst/>
          </a:prstGeom>
        </p:spPr>
      </p:pic>
    </p:spTree>
    <p:extLst>
      <p:ext uri="{BB962C8B-B14F-4D97-AF65-F5344CB8AC3E}">
        <p14:creationId xmlns:p14="http://schemas.microsoft.com/office/powerpoint/2010/main" val="1818889313"/>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152AD9A-997B-044D-8F62-8C63222F2D7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211</a:t>
            </a:fld>
            <a:endParaRPr lang="en" dirty="0"/>
          </a:p>
        </p:txBody>
      </p:sp>
      <p:pic>
        <p:nvPicPr>
          <p:cNvPr id="3" name="Picture 2" descr="Table&#10;&#10;Description automatically generated">
            <a:extLst>
              <a:ext uri="{FF2B5EF4-FFF2-40B4-BE49-F238E27FC236}">
                <a16:creationId xmlns:a16="http://schemas.microsoft.com/office/drawing/2014/main" id="{1E2AF8AF-E974-6C48-AD40-4663F7A305C1}"/>
              </a:ext>
            </a:extLst>
          </p:cNvPr>
          <p:cNvPicPr>
            <a:picLocks noChangeAspect="1"/>
          </p:cNvPicPr>
          <p:nvPr/>
        </p:nvPicPr>
        <p:blipFill>
          <a:blip r:embed="rId2"/>
          <a:stretch>
            <a:fillRect/>
          </a:stretch>
        </p:blipFill>
        <p:spPr>
          <a:xfrm>
            <a:off x="1714500" y="1625600"/>
            <a:ext cx="5715000" cy="1892300"/>
          </a:xfrm>
          <a:prstGeom prst="rect">
            <a:avLst/>
          </a:prstGeom>
        </p:spPr>
      </p:pic>
    </p:spTree>
    <p:extLst>
      <p:ext uri="{BB962C8B-B14F-4D97-AF65-F5344CB8AC3E}">
        <p14:creationId xmlns:p14="http://schemas.microsoft.com/office/powerpoint/2010/main" val="4167298234"/>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CAD2F-6EAA-7940-B010-419215EF71FD}"/>
              </a:ext>
            </a:extLst>
          </p:cNvPr>
          <p:cNvSpPr>
            <a:spLocks noGrp="1"/>
          </p:cNvSpPr>
          <p:nvPr>
            <p:ph type="title"/>
          </p:nvPr>
        </p:nvSpPr>
        <p:spPr/>
        <p:txBody>
          <a:bodyPr/>
          <a:lstStyle/>
          <a:p>
            <a:r>
              <a:rPr lang="en-US" dirty="0">
                <a:latin typeface="PT Serif" panose="020A0603040505020204" pitchFamily="18" charset="77"/>
              </a:rPr>
              <a:t>Is it really OCB if it follows a request? (1)</a:t>
            </a:r>
          </a:p>
        </p:txBody>
      </p:sp>
      <p:sp>
        <p:nvSpPr>
          <p:cNvPr id="4" name="Slide Number Placeholder 3">
            <a:extLst>
              <a:ext uri="{FF2B5EF4-FFF2-40B4-BE49-F238E27FC236}">
                <a16:creationId xmlns:a16="http://schemas.microsoft.com/office/drawing/2014/main" id="{558C28A7-23AC-CA42-A5F6-9EAE12AEF71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212</a:t>
            </a:fld>
            <a:endParaRPr lang="en" dirty="0"/>
          </a:p>
        </p:txBody>
      </p:sp>
      <p:sp>
        <p:nvSpPr>
          <p:cNvPr id="6" name="TextBox 5">
            <a:extLst>
              <a:ext uri="{FF2B5EF4-FFF2-40B4-BE49-F238E27FC236}">
                <a16:creationId xmlns:a16="http://schemas.microsoft.com/office/drawing/2014/main" id="{317A3927-87CB-5F41-814D-72F20F9B6BAD}"/>
              </a:ext>
            </a:extLst>
          </p:cNvPr>
          <p:cNvSpPr txBox="1"/>
          <p:nvPr/>
        </p:nvSpPr>
        <p:spPr>
          <a:xfrm>
            <a:off x="174567" y="837301"/>
            <a:ext cx="6404317" cy="769441"/>
          </a:xfrm>
          <a:prstGeom prst="rect">
            <a:avLst/>
          </a:prstGeom>
          <a:noFill/>
        </p:spPr>
        <p:txBody>
          <a:bodyPr wrap="none" rtlCol="0">
            <a:spAutoFit/>
          </a:bodyPr>
          <a:lstStyle/>
          <a:p>
            <a:r>
              <a:rPr lang="en-US" sz="4400" dirty="0">
                <a:solidFill>
                  <a:schemeClr val="accent6">
                    <a:lumMod val="25000"/>
                  </a:schemeClr>
                </a:solidFill>
                <a:latin typeface="PT Serif" panose="020A0603040505020204" pitchFamily="18" charset="77"/>
              </a:rPr>
              <a:t>Li, Frese, &amp; Haider, 2018</a:t>
            </a:r>
          </a:p>
        </p:txBody>
      </p:sp>
      <p:sp>
        <p:nvSpPr>
          <p:cNvPr id="7" name="TextBox 6">
            <a:extLst>
              <a:ext uri="{FF2B5EF4-FFF2-40B4-BE49-F238E27FC236}">
                <a16:creationId xmlns:a16="http://schemas.microsoft.com/office/drawing/2014/main" id="{E0919FB1-C48C-974F-BAE5-721D24B72274}"/>
              </a:ext>
            </a:extLst>
          </p:cNvPr>
          <p:cNvSpPr txBox="1"/>
          <p:nvPr/>
        </p:nvSpPr>
        <p:spPr>
          <a:xfrm>
            <a:off x="839586" y="1560508"/>
            <a:ext cx="7183377" cy="307777"/>
          </a:xfrm>
          <a:prstGeom prst="rect">
            <a:avLst/>
          </a:prstGeom>
          <a:noFill/>
        </p:spPr>
        <p:txBody>
          <a:bodyPr wrap="none" rtlCol="0">
            <a:spAutoFit/>
          </a:bodyPr>
          <a:lstStyle/>
          <a:p>
            <a:r>
              <a:rPr lang="en-US" dirty="0">
                <a:solidFill>
                  <a:schemeClr val="bg1">
                    <a:lumMod val="50000"/>
                  </a:schemeClr>
                </a:solidFill>
                <a:latin typeface="PT Serif" panose="020A0603040505020204" pitchFamily="18" charset="77"/>
              </a:rPr>
              <a:t>Low proactive, High OCB = “person reacts to pleas for help but does not volunteer help”</a:t>
            </a:r>
          </a:p>
        </p:txBody>
      </p:sp>
      <p:sp>
        <p:nvSpPr>
          <p:cNvPr id="8" name="TextBox 7">
            <a:extLst>
              <a:ext uri="{FF2B5EF4-FFF2-40B4-BE49-F238E27FC236}">
                <a16:creationId xmlns:a16="http://schemas.microsoft.com/office/drawing/2014/main" id="{56FC73C7-6B95-3B4D-95CD-524A66F973C0}"/>
              </a:ext>
            </a:extLst>
          </p:cNvPr>
          <p:cNvSpPr txBox="1"/>
          <p:nvPr/>
        </p:nvSpPr>
        <p:spPr>
          <a:xfrm>
            <a:off x="174567" y="2127289"/>
            <a:ext cx="6535764" cy="769441"/>
          </a:xfrm>
          <a:prstGeom prst="rect">
            <a:avLst/>
          </a:prstGeom>
          <a:noFill/>
        </p:spPr>
        <p:txBody>
          <a:bodyPr wrap="none" rtlCol="0">
            <a:spAutoFit/>
          </a:bodyPr>
          <a:lstStyle/>
          <a:p>
            <a:r>
              <a:rPr lang="en-US" sz="4400" dirty="0">
                <a:solidFill>
                  <a:schemeClr val="accent6">
                    <a:lumMod val="25000"/>
                  </a:schemeClr>
                </a:solidFill>
                <a:latin typeface="PT Serif" panose="020A0603040505020204" pitchFamily="18" charset="77"/>
              </a:rPr>
              <a:t>Smith, Organ, Near, 1983</a:t>
            </a:r>
          </a:p>
        </p:txBody>
      </p:sp>
      <p:sp>
        <p:nvSpPr>
          <p:cNvPr id="9" name="TextBox 8">
            <a:extLst>
              <a:ext uri="{FF2B5EF4-FFF2-40B4-BE49-F238E27FC236}">
                <a16:creationId xmlns:a16="http://schemas.microsoft.com/office/drawing/2014/main" id="{CB21C618-4F57-8944-A202-DB0F3F948838}"/>
              </a:ext>
            </a:extLst>
          </p:cNvPr>
          <p:cNvSpPr txBox="1"/>
          <p:nvPr/>
        </p:nvSpPr>
        <p:spPr>
          <a:xfrm>
            <a:off x="839586" y="2853872"/>
            <a:ext cx="7183377" cy="523220"/>
          </a:xfrm>
          <a:prstGeom prst="rect">
            <a:avLst/>
          </a:prstGeom>
          <a:noFill/>
        </p:spPr>
        <p:txBody>
          <a:bodyPr wrap="square" rtlCol="0">
            <a:spAutoFit/>
          </a:bodyPr>
          <a:lstStyle/>
          <a:p>
            <a:r>
              <a:rPr lang="en-US" dirty="0">
                <a:solidFill>
                  <a:schemeClr val="bg1">
                    <a:lumMod val="50000"/>
                  </a:schemeClr>
                </a:solidFill>
                <a:latin typeface="PT Serif" panose="020A0603040505020204" pitchFamily="18" charset="77"/>
              </a:rPr>
              <a:t>“Many forms of OCB occur after a stimulus that appears to be situational, that is, someone has a problem, needs assistance, or requests a service”</a:t>
            </a:r>
          </a:p>
        </p:txBody>
      </p:sp>
      <p:sp>
        <p:nvSpPr>
          <p:cNvPr id="12" name="TextBox 11">
            <a:extLst>
              <a:ext uri="{FF2B5EF4-FFF2-40B4-BE49-F238E27FC236}">
                <a16:creationId xmlns:a16="http://schemas.microsoft.com/office/drawing/2014/main" id="{9487D8E5-D350-4745-91FF-AA2CB02A2296}"/>
              </a:ext>
            </a:extLst>
          </p:cNvPr>
          <p:cNvSpPr txBox="1"/>
          <p:nvPr/>
        </p:nvSpPr>
        <p:spPr>
          <a:xfrm>
            <a:off x="174567" y="3417277"/>
            <a:ext cx="6138219" cy="769441"/>
          </a:xfrm>
          <a:prstGeom prst="rect">
            <a:avLst/>
          </a:prstGeom>
          <a:noFill/>
        </p:spPr>
        <p:txBody>
          <a:bodyPr wrap="none" rtlCol="0">
            <a:spAutoFit/>
          </a:bodyPr>
          <a:lstStyle/>
          <a:p>
            <a:r>
              <a:rPr lang="en-US" sz="4400" dirty="0">
                <a:solidFill>
                  <a:schemeClr val="accent6">
                    <a:lumMod val="25000"/>
                  </a:schemeClr>
                </a:solidFill>
                <a:latin typeface="PT Serif" panose="020A0603040505020204" pitchFamily="18" charset="77"/>
              </a:rPr>
              <a:t>Newton &amp; LePine, 2018</a:t>
            </a:r>
          </a:p>
        </p:txBody>
      </p:sp>
      <p:sp>
        <p:nvSpPr>
          <p:cNvPr id="13" name="TextBox 12">
            <a:extLst>
              <a:ext uri="{FF2B5EF4-FFF2-40B4-BE49-F238E27FC236}">
                <a16:creationId xmlns:a16="http://schemas.microsoft.com/office/drawing/2014/main" id="{E849B564-D181-1F4D-9066-3124E960C2EB}"/>
              </a:ext>
            </a:extLst>
          </p:cNvPr>
          <p:cNvSpPr txBox="1"/>
          <p:nvPr/>
        </p:nvSpPr>
        <p:spPr>
          <a:xfrm>
            <a:off x="839586" y="4143860"/>
            <a:ext cx="7183377" cy="523220"/>
          </a:xfrm>
          <a:prstGeom prst="rect">
            <a:avLst/>
          </a:prstGeom>
          <a:noFill/>
        </p:spPr>
        <p:txBody>
          <a:bodyPr wrap="square" rtlCol="0">
            <a:spAutoFit/>
          </a:bodyPr>
          <a:lstStyle/>
          <a:p>
            <a:r>
              <a:rPr lang="en-US" dirty="0">
                <a:solidFill>
                  <a:schemeClr val="bg1">
                    <a:lumMod val="50000"/>
                  </a:schemeClr>
                </a:solidFill>
                <a:latin typeface="PT Serif" panose="020A0603040505020204" pitchFamily="18" charset="77"/>
              </a:rPr>
              <a:t>“…respond to opportunities to help a coworker”</a:t>
            </a:r>
          </a:p>
          <a:p>
            <a:r>
              <a:rPr lang="en-US" dirty="0">
                <a:solidFill>
                  <a:schemeClr val="bg1">
                    <a:lumMod val="50000"/>
                  </a:schemeClr>
                </a:solidFill>
                <a:latin typeface="PT Serif" panose="020A0603040505020204" pitchFamily="18" charset="77"/>
              </a:rPr>
              <a:t>“…respond to a request for information with courtesy”</a:t>
            </a:r>
          </a:p>
        </p:txBody>
      </p:sp>
    </p:spTree>
    <p:extLst>
      <p:ext uri="{BB962C8B-B14F-4D97-AF65-F5344CB8AC3E}">
        <p14:creationId xmlns:p14="http://schemas.microsoft.com/office/powerpoint/2010/main" val="3492012604"/>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7DC3F-58EE-DE4B-B90F-F2C62C3F72D8}"/>
              </a:ext>
            </a:extLst>
          </p:cNvPr>
          <p:cNvSpPr>
            <a:spLocks noGrp="1"/>
          </p:cNvSpPr>
          <p:nvPr>
            <p:ph type="title"/>
          </p:nvPr>
        </p:nvSpPr>
        <p:spPr/>
        <p:txBody>
          <a:bodyPr/>
          <a:lstStyle/>
          <a:p>
            <a:r>
              <a:rPr lang="en-US" dirty="0">
                <a:latin typeface="PT Serif" panose="020A0603040505020204" pitchFamily="18" charset="77"/>
              </a:rPr>
              <a:t>GitHub Repo Issues 1</a:t>
            </a:r>
          </a:p>
        </p:txBody>
      </p:sp>
      <p:sp>
        <p:nvSpPr>
          <p:cNvPr id="3" name="Text Placeholder 2">
            <a:extLst>
              <a:ext uri="{FF2B5EF4-FFF2-40B4-BE49-F238E27FC236}">
                <a16:creationId xmlns:a16="http://schemas.microsoft.com/office/drawing/2014/main" id="{AFBFE60D-B118-FC4E-93AE-574AF418FB6A}"/>
              </a:ext>
            </a:extLst>
          </p:cNvPr>
          <p:cNvSpPr>
            <a:spLocks noGrp="1"/>
          </p:cNvSpPr>
          <p:nvPr>
            <p:ph type="body" idx="1"/>
          </p:nvPr>
        </p:nvSpPr>
        <p:spPr>
          <a:xfrm>
            <a:off x="617100" y="1118609"/>
            <a:ext cx="7909800" cy="3215400"/>
          </a:xfrm>
        </p:spPr>
        <p:txBody>
          <a:bodyPr/>
          <a:lstStyle/>
          <a:p>
            <a:pPr marL="76200" indent="0">
              <a:buNone/>
            </a:pPr>
            <a:r>
              <a:rPr lang="en-US" sz="1200" dirty="0"/>
              <a:t>Issues can be removed or resolved on GitHub due any number of reasons. For example, the individual who posts it may figure out the problem on his or her own. If this happens, he or she can follow-up the original issue with another notification. It is also possible for the repository owner to respond and then close the issue. Alternatively, a “bystander” – someone who did not post the issue nor did he or she create the repo but happened to come across the public system of notifications for any number of reasons (one being that he or she uses the code within the repository and so actively follows it) – can send his or her own response. For any or all of these reasons, requests can be resolved. Of course, it is also possible for them to lay dormant indefinitely. Following suggestions from Landers et al. (2016), both academic and non-academic repositories were included because it is possible to view various types of repository activity either as in-role or extra-role behavior. Podsakoff, Morrison, and Martinez (2018) also note that the boundaries of citizenship are sometimes blurry because employees may believe certain behaviors to be in-role even though they are not part of a job description (and vice versa). Prior literature on OCBs among academics, for instance, has differentiated in-role research activity from behaviors focused on contributing to one’s broader profession (Bergeron, Ostroff, Schroeder, &amp; Block, 2014). </a:t>
            </a:r>
          </a:p>
        </p:txBody>
      </p:sp>
      <p:sp>
        <p:nvSpPr>
          <p:cNvPr id="4" name="Slide Number Placeholder 3">
            <a:extLst>
              <a:ext uri="{FF2B5EF4-FFF2-40B4-BE49-F238E27FC236}">
                <a16:creationId xmlns:a16="http://schemas.microsoft.com/office/drawing/2014/main" id="{4D4E8BD8-2F3A-6541-A645-7590C2CF7D6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213</a:t>
            </a:fld>
            <a:endParaRPr lang="en" dirty="0"/>
          </a:p>
        </p:txBody>
      </p:sp>
    </p:spTree>
    <p:extLst>
      <p:ext uri="{BB962C8B-B14F-4D97-AF65-F5344CB8AC3E}">
        <p14:creationId xmlns:p14="http://schemas.microsoft.com/office/powerpoint/2010/main" val="478590181"/>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7DC3F-58EE-DE4B-B90F-F2C62C3F72D8}"/>
              </a:ext>
            </a:extLst>
          </p:cNvPr>
          <p:cNvSpPr>
            <a:spLocks noGrp="1"/>
          </p:cNvSpPr>
          <p:nvPr>
            <p:ph type="title"/>
          </p:nvPr>
        </p:nvSpPr>
        <p:spPr/>
        <p:txBody>
          <a:bodyPr/>
          <a:lstStyle/>
          <a:p>
            <a:r>
              <a:rPr lang="en-US" dirty="0">
                <a:latin typeface="PT Serif" panose="020A0603040505020204" pitchFamily="18" charset="77"/>
              </a:rPr>
              <a:t>GitHub Repo Issues 2</a:t>
            </a:r>
          </a:p>
        </p:txBody>
      </p:sp>
      <p:sp>
        <p:nvSpPr>
          <p:cNvPr id="3" name="Text Placeholder 2">
            <a:extLst>
              <a:ext uri="{FF2B5EF4-FFF2-40B4-BE49-F238E27FC236}">
                <a16:creationId xmlns:a16="http://schemas.microsoft.com/office/drawing/2014/main" id="{AFBFE60D-B118-FC4E-93AE-574AF418FB6A}"/>
              </a:ext>
            </a:extLst>
          </p:cNvPr>
          <p:cNvSpPr>
            <a:spLocks noGrp="1"/>
          </p:cNvSpPr>
          <p:nvPr>
            <p:ph type="body" idx="1"/>
          </p:nvPr>
        </p:nvSpPr>
        <p:spPr>
          <a:xfrm>
            <a:off x="617100" y="1252513"/>
            <a:ext cx="7909800" cy="3215400"/>
          </a:xfrm>
        </p:spPr>
        <p:txBody>
          <a:bodyPr/>
          <a:lstStyle/>
          <a:p>
            <a:pPr marL="76200" indent="0">
              <a:buNone/>
            </a:pPr>
            <a:r>
              <a:rPr lang="en-US" sz="1200" dirty="0"/>
              <a:t>After scraping but prior to converting the data into a time-series format for analysis, the data were checked against my assumptions (Landers et al., 2016). My first assumption was that the data would offer observations with high frequency over long periods of time. This assumption was met (see Results for descriptives). I also assumed that repository owners would receive issues from other individuals. This assumption was partially met. I noticed that, occasionally, a repository owner would post an issue him or herself and subsequently respond – a web behavior that I had not planned for. Out of all data points gathered, self-created issues happened 11% of the time. Landers et al. (2016) recommended selecting cases that are consistent with one’s data-source theory and removing inconsistencies if they occur infrequently. Self-created issues, therefore, were not included in the final data set. Only issues posted by non-owners of the repository counted toward a help request trajectory. Keep in mind that selecting cases that are representative of one’s data-source theory is different from carelessly creating missing data (Newman, 2014).</a:t>
            </a:r>
          </a:p>
        </p:txBody>
      </p:sp>
      <p:sp>
        <p:nvSpPr>
          <p:cNvPr id="4" name="Slide Number Placeholder 3">
            <a:extLst>
              <a:ext uri="{FF2B5EF4-FFF2-40B4-BE49-F238E27FC236}">
                <a16:creationId xmlns:a16="http://schemas.microsoft.com/office/drawing/2014/main" id="{4D4E8BD8-2F3A-6541-A645-7590C2CF7D6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214</a:t>
            </a:fld>
            <a:endParaRPr lang="en" dirty="0"/>
          </a:p>
        </p:txBody>
      </p:sp>
    </p:spTree>
    <p:extLst>
      <p:ext uri="{BB962C8B-B14F-4D97-AF65-F5344CB8AC3E}">
        <p14:creationId xmlns:p14="http://schemas.microsoft.com/office/powerpoint/2010/main" val="3787966438"/>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7DC3F-58EE-DE4B-B90F-F2C62C3F72D8}"/>
              </a:ext>
            </a:extLst>
          </p:cNvPr>
          <p:cNvSpPr>
            <a:spLocks noGrp="1"/>
          </p:cNvSpPr>
          <p:nvPr>
            <p:ph type="title"/>
          </p:nvPr>
        </p:nvSpPr>
        <p:spPr/>
        <p:txBody>
          <a:bodyPr/>
          <a:lstStyle/>
          <a:p>
            <a:r>
              <a:rPr lang="en-US" dirty="0">
                <a:latin typeface="PT Serif" panose="020A0603040505020204" pitchFamily="18" charset="77"/>
              </a:rPr>
              <a:t>GitHub Repo Demographics</a:t>
            </a:r>
          </a:p>
        </p:txBody>
      </p:sp>
      <p:sp>
        <p:nvSpPr>
          <p:cNvPr id="7" name="Text Placeholder 6">
            <a:extLst>
              <a:ext uri="{FF2B5EF4-FFF2-40B4-BE49-F238E27FC236}">
                <a16:creationId xmlns:a16="http://schemas.microsoft.com/office/drawing/2014/main" id="{0309C2DE-1C15-4F42-B742-08CEFF21270B}"/>
              </a:ext>
            </a:extLst>
          </p:cNvPr>
          <p:cNvSpPr>
            <a:spLocks noGrp="1"/>
          </p:cNvSpPr>
          <p:nvPr>
            <p:ph type="body" idx="1"/>
          </p:nvPr>
        </p:nvSpPr>
        <p:spPr>
          <a:xfrm>
            <a:off x="617100" y="964050"/>
            <a:ext cx="7909800" cy="3215400"/>
          </a:xfrm>
        </p:spPr>
        <p:txBody>
          <a:bodyPr/>
          <a:lstStyle/>
          <a:p>
            <a:r>
              <a:rPr lang="en-US" dirty="0"/>
              <a:t>Germany, Belgium, United States, Brazil, London</a:t>
            </a:r>
          </a:p>
          <a:p>
            <a:r>
              <a:rPr lang="en-US" dirty="0"/>
              <a:t>9 Academics</a:t>
            </a:r>
          </a:p>
          <a:p>
            <a:pPr lvl="1"/>
            <a:r>
              <a:rPr lang="en-US" dirty="0"/>
              <a:t>R/Julia/Python statistical package…</a:t>
            </a:r>
          </a:p>
          <a:p>
            <a:r>
              <a:rPr lang="en-US" dirty="0"/>
              <a:t>26 Non-Academics</a:t>
            </a:r>
          </a:p>
          <a:p>
            <a:pPr lvl="1"/>
            <a:r>
              <a:rPr lang="en-US" dirty="0"/>
              <a:t>Software Developers</a:t>
            </a:r>
          </a:p>
          <a:p>
            <a:pPr lvl="2"/>
            <a:r>
              <a:rPr lang="en-US" dirty="0"/>
              <a:t>Plugin that allows screenshots</a:t>
            </a:r>
          </a:p>
          <a:p>
            <a:pPr lvl="2"/>
            <a:r>
              <a:rPr lang="en-US" dirty="0"/>
              <a:t>Minimal programming language</a:t>
            </a:r>
          </a:p>
          <a:p>
            <a:pPr lvl="2"/>
            <a:r>
              <a:rPr lang="en-US" dirty="0"/>
              <a:t>Application for correcting errors in console</a:t>
            </a:r>
          </a:p>
        </p:txBody>
      </p:sp>
      <p:sp>
        <p:nvSpPr>
          <p:cNvPr id="4" name="Slide Number Placeholder 3">
            <a:extLst>
              <a:ext uri="{FF2B5EF4-FFF2-40B4-BE49-F238E27FC236}">
                <a16:creationId xmlns:a16="http://schemas.microsoft.com/office/drawing/2014/main" id="{4D4E8BD8-2F3A-6541-A645-7590C2CF7D6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215</a:t>
            </a:fld>
            <a:endParaRPr lang="en" dirty="0"/>
          </a:p>
        </p:txBody>
      </p:sp>
    </p:spTree>
    <p:extLst>
      <p:ext uri="{BB962C8B-B14F-4D97-AF65-F5344CB8AC3E}">
        <p14:creationId xmlns:p14="http://schemas.microsoft.com/office/powerpoint/2010/main" val="1069396326"/>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C88A9-19E7-1D4E-A3C3-27A6ACA8EA38}"/>
              </a:ext>
            </a:extLst>
          </p:cNvPr>
          <p:cNvSpPr>
            <a:spLocks noGrp="1"/>
          </p:cNvSpPr>
          <p:nvPr>
            <p:ph type="title"/>
          </p:nvPr>
        </p:nvSpPr>
        <p:spPr/>
        <p:txBody>
          <a:bodyPr/>
          <a:lstStyle/>
          <a:p>
            <a:r>
              <a:rPr lang="en-US" dirty="0">
                <a:latin typeface="PT Serif" panose="020A0603040505020204" pitchFamily="18" charset="77"/>
              </a:rPr>
              <a:t>Example GitHub Issue</a:t>
            </a:r>
          </a:p>
        </p:txBody>
      </p:sp>
      <p:sp>
        <p:nvSpPr>
          <p:cNvPr id="4" name="Slide Number Placeholder 3">
            <a:extLst>
              <a:ext uri="{FF2B5EF4-FFF2-40B4-BE49-F238E27FC236}">
                <a16:creationId xmlns:a16="http://schemas.microsoft.com/office/drawing/2014/main" id="{1142378F-32C0-D542-9296-3F18476AF3FB}"/>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216</a:t>
            </a:fld>
            <a:endParaRPr lang="en" dirty="0"/>
          </a:p>
        </p:txBody>
      </p:sp>
      <p:sp>
        <p:nvSpPr>
          <p:cNvPr id="5" name="TextBox 4">
            <a:extLst>
              <a:ext uri="{FF2B5EF4-FFF2-40B4-BE49-F238E27FC236}">
                <a16:creationId xmlns:a16="http://schemas.microsoft.com/office/drawing/2014/main" id="{2F22867B-95F9-034B-8C91-85C8D5CF80AC}"/>
              </a:ext>
            </a:extLst>
          </p:cNvPr>
          <p:cNvSpPr txBox="1"/>
          <p:nvPr/>
        </p:nvSpPr>
        <p:spPr>
          <a:xfrm>
            <a:off x="2510377" y="2398547"/>
            <a:ext cx="4172937" cy="738664"/>
          </a:xfrm>
          <a:prstGeom prst="rect">
            <a:avLst/>
          </a:prstGeom>
          <a:noFill/>
        </p:spPr>
        <p:txBody>
          <a:bodyPr wrap="none" rtlCol="0">
            <a:spAutoFit/>
          </a:bodyPr>
          <a:lstStyle/>
          <a:p>
            <a:r>
              <a:rPr lang="en-US" dirty="0">
                <a:hlinkClick r:id="rId2"/>
              </a:rPr>
              <a:t>https://github.com/rmcelreath/rethinking/issues/15</a:t>
            </a:r>
            <a:r>
              <a:rPr lang="en-US" dirty="0"/>
              <a:t> </a:t>
            </a:r>
          </a:p>
          <a:p>
            <a:endParaRPr lang="en-US" dirty="0"/>
          </a:p>
          <a:p>
            <a:endParaRPr lang="en-US" dirty="0"/>
          </a:p>
        </p:txBody>
      </p:sp>
    </p:spTree>
    <p:extLst>
      <p:ext uri="{BB962C8B-B14F-4D97-AF65-F5344CB8AC3E}">
        <p14:creationId xmlns:p14="http://schemas.microsoft.com/office/powerpoint/2010/main" val="374503740"/>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7DC3F-58EE-DE4B-B90F-F2C62C3F72D8}"/>
              </a:ext>
            </a:extLst>
          </p:cNvPr>
          <p:cNvSpPr>
            <a:spLocks noGrp="1"/>
          </p:cNvSpPr>
          <p:nvPr>
            <p:ph type="title"/>
          </p:nvPr>
        </p:nvSpPr>
        <p:spPr>
          <a:xfrm>
            <a:off x="2436520" y="147875"/>
            <a:ext cx="4270960" cy="857400"/>
          </a:xfrm>
        </p:spPr>
        <p:txBody>
          <a:bodyPr/>
          <a:lstStyle/>
          <a:p>
            <a:r>
              <a:rPr lang="en-US" sz="1400" dirty="0">
                <a:latin typeface="PT Serif" panose="020A0603040505020204" pitchFamily="18" charset="77"/>
              </a:rPr>
              <a:t>Why Random Walks? (…and not social capital)</a:t>
            </a:r>
          </a:p>
        </p:txBody>
      </p:sp>
      <p:sp>
        <p:nvSpPr>
          <p:cNvPr id="3" name="Text Placeholder 2">
            <a:extLst>
              <a:ext uri="{FF2B5EF4-FFF2-40B4-BE49-F238E27FC236}">
                <a16:creationId xmlns:a16="http://schemas.microsoft.com/office/drawing/2014/main" id="{A8D1016F-63FF-1F4E-9FEF-E0AC99E963BD}"/>
              </a:ext>
            </a:extLst>
          </p:cNvPr>
          <p:cNvSpPr>
            <a:spLocks noGrp="1"/>
          </p:cNvSpPr>
          <p:nvPr>
            <p:ph type="body" idx="1"/>
          </p:nvPr>
        </p:nvSpPr>
        <p:spPr/>
        <p:txBody>
          <a:bodyPr/>
          <a:lstStyle/>
          <a:p>
            <a:r>
              <a:rPr lang="en-US" dirty="0"/>
              <a:t>Two Mechanisms of Sustained Lead</a:t>
            </a:r>
          </a:p>
          <a:p>
            <a:endParaRPr lang="en-US" dirty="0"/>
          </a:p>
          <a:p>
            <a:pPr lvl="3"/>
            <a:r>
              <a:rPr lang="en-US" dirty="0"/>
              <a:t>Random School of Thought</a:t>
            </a:r>
          </a:p>
          <a:p>
            <a:pPr marL="1447800" lvl="3" indent="0">
              <a:buNone/>
            </a:pPr>
            <a:endParaRPr lang="en-US" dirty="0"/>
          </a:p>
          <a:p>
            <a:pPr lvl="3"/>
            <a:r>
              <a:rPr lang="en-US" dirty="0"/>
              <a:t>Systematic School of Thought</a:t>
            </a:r>
          </a:p>
        </p:txBody>
      </p:sp>
      <p:sp>
        <p:nvSpPr>
          <p:cNvPr id="4" name="Slide Number Placeholder 3">
            <a:extLst>
              <a:ext uri="{FF2B5EF4-FFF2-40B4-BE49-F238E27FC236}">
                <a16:creationId xmlns:a16="http://schemas.microsoft.com/office/drawing/2014/main" id="{4D4E8BD8-2F3A-6541-A645-7590C2CF7D6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217</a:t>
            </a:fld>
            <a:endParaRPr lang="en" dirty="0"/>
          </a:p>
        </p:txBody>
      </p:sp>
    </p:spTree>
    <p:extLst>
      <p:ext uri="{BB962C8B-B14F-4D97-AF65-F5344CB8AC3E}">
        <p14:creationId xmlns:p14="http://schemas.microsoft.com/office/powerpoint/2010/main" val="1750974403"/>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7DC3F-58EE-DE4B-B90F-F2C62C3F72D8}"/>
              </a:ext>
            </a:extLst>
          </p:cNvPr>
          <p:cNvSpPr>
            <a:spLocks noGrp="1"/>
          </p:cNvSpPr>
          <p:nvPr>
            <p:ph type="title"/>
          </p:nvPr>
        </p:nvSpPr>
        <p:spPr>
          <a:xfrm>
            <a:off x="2436520" y="147875"/>
            <a:ext cx="4270960" cy="857400"/>
          </a:xfrm>
        </p:spPr>
        <p:txBody>
          <a:bodyPr/>
          <a:lstStyle/>
          <a:p>
            <a:r>
              <a:rPr lang="en-US" sz="1400" dirty="0">
                <a:latin typeface="PT Serif" panose="020A0603040505020204" pitchFamily="18" charset="77"/>
              </a:rPr>
              <a:t>Why Random Walks? (…and not social capital)</a:t>
            </a:r>
          </a:p>
        </p:txBody>
      </p:sp>
      <p:sp>
        <p:nvSpPr>
          <p:cNvPr id="4" name="Slide Number Placeholder 3">
            <a:extLst>
              <a:ext uri="{FF2B5EF4-FFF2-40B4-BE49-F238E27FC236}">
                <a16:creationId xmlns:a16="http://schemas.microsoft.com/office/drawing/2014/main" id="{4D4E8BD8-2F3A-6541-A645-7590C2CF7D6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218</a:t>
            </a:fld>
            <a:endParaRPr lang="en" dirty="0"/>
          </a:p>
        </p:txBody>
      </p:sp>
      <p:sp>
        <p:nvSpPr>
          <p:cNvPr id="5" name="TextBox 4">
            <a:extLst>
              <a:ext uri="{FF2B5EF4-FFF2-40B4-BE49-F238E27FC236}">
                <a16:creationId xmlns:a16="http://schemas.microsoft.com/office/drawing/2014/main" id="{DBB99FC3-7992-4A40-82C9-8CDD98EB4BC9}"/>
              </a:ext>
            </a:extLst>
          </p:cNvPr>
          <p:cNvSpPr txBox="1"/>
          <p:nvPr/>
        </p:nvSpPr>
        <p:spPr>
          <a:xfrm>
            <a:off x="322730" y="712887"/>
            <a:ext cx="5974713" cy="584775"/>
          </a:xfrm>
          <a:prstGeom prst="rect">
            <a:avLst/>
          </a:prstGeom>
          <a:noFill/>
        </p:spPr>
        <p:txBody>
          <a:bodyPr wrap="none" rtlCol="0">
            <a:spAutoFit/>
          </a:bodyPr>
          <a:lstStyle/>
          <a:p>
            <a:r>
              <a:rPr lang="en-US" sz="3200" dirty="0">
                <a:solidFill>
                  <a:schemeClr val="bg1">
                    <a:lumMod val="50000"/>
                  </a:schemeClr>
                </a:solidFill>
                <a:latin typeface="PT Serif" panose="020A0603040505020204" pitchFamily="18" charset="77"/>
              </a:rPr>
              <a:t>1) Demonstrate “Unsystematic”</a:t>
            </a:r>
          </a:p>
        </p:txBody>
      </p:sp>
      <p:sp>
        <p:nvSpPr>
          <p:cNvPr id="6" name="TextBox 5">
            <a:extLst>
              <a:ext uri="{FF2B5EF4-FFF2-40B4-BE49-F238E27FC236}">
                <a16:creationId xmlns:a16="http://schemas.microsoft.com/office/drawing/2014/main" id="{2C2C0D54-EF7A-9048-847E-9FCADE8797C9}"/>
              </a:ext>
            </a:extLst>
          </p:cNvPr>
          <p:cNvSpPr txBox="1"/>
          <p:nvPr/>
        </p:nvSpPr>
        <p:spPr>
          <a:xfrm>
            <a:off x="1051168" y="1297662"/>
            <a:ext cx="7770101" cy="738664"/>
          </a:xfrm>
          <a:prstGeom prst="rect">
            <a:avLst/>
          </a:prstGeom>
          <a:noFill/>
        </p:spPr>
        <p:txBody>
          <a:bodyPr wrap="square" rtlCol="0">
            <a:spAutoFit/>
          </a:bodyPr>
          <a:lstStyle/>
          <a:p>
            <a:r>
              <a:rPr lang="en-US" dirty="0">
                <a:solidFill>
                  <a:schemeClr val="tx1"/>
                </a:solidFill>
                <a:latin typeface="PT Serif" panose="020A0603040505020204" pitchFamily="18" charset="77"/>
              </a:rPr>
              <a:t>”Other authors have argued that instability in the presumed causes of citizenship lead to instability in citizenship itself. The current study suggests that, even when an underlying cause of citizenship is unsystematic, the observed pattern may still exhibit systematic patterns.”</a:t>
            </a:r>
          </a:p>
        </p:txBody>
      </p:sp>
      <p:sp>
        <p:nvSpPr>
          <p:cNvPr id="7" name="TextBox 6">
            <a:extLst>
              <a:ext uri="{FF2B5EF4-FFF2-40B4-BE49-F238E27FC236}">
                <a16:creationId xmlns:a16="http://schemas.microsoft.com/office/drawing/2014/main" id="{8F4F8E99-0C8F-3B43-82E7-AE8A24193B76}"/>
              </a:ext>
            </a:extLst>
          </p:cNvPr>
          <p:cNvSpPr txBox="1"/>
          <p:nvPr/>
        </p:nvSpPr>
        <p:spPr>
          <a:xfrm>
            <a:off x="322730" y="2328713"/>
            <a:ext cx="8531503" cy="584775"/>
          </a:xfrm>
          <a:prstGeom prst="rect">
            <a:avLst/>
          </a:prstGeom>
          <a:noFill/>
        </p:spPr>
        <p:txBody>
          <a:bodyPr wrap="none" rtlCol="0">
            <a:spAutoFit/>
          </a:bodyPr>
          <a:lstStyle/>
          <a:p>
            <a:r>
              <a:rPr lang="en-US" sz="3200" dirty="0">
                <a:solidFill>
                  <a:schemeClr val="bg1">
                    <a:lumMod val="50000"/>
                  </a:schemeClr>
                </a:solidFill>
                <a:latin typeface="PT Serif" panose="020A0603040505020204" pitchFamily="18" charset="77"/>
              </a:rPr>
              <a:t>2) Inertia (Delay) &amp; Chance? -&gt; Random Walk</a:t>
            </a:r>
          </a:p>
        </p:txBody>
      </p:sp>
      <p:sp>
        <p:nvSpPr>
          <p:cNvPr id="9" name="TextBox 8">
            <a:extLst>
              <a:ext uri="{FF2B5EF4-FFF2-40B4-BE49-F238E27FC236}">
                <a16:creationId xmlns:a16="http://schemas.microsoft.com/office/drawing/2014/main" id="{09670B79-4551-F242-A3B8-A53DE0232D8A}"/>
              </a:ext>
            </a:extLst>
          </p:cNvPr>
          <p:cNvSpPr txBox="1"/>
          <p:nvPr/>
        </p:nvSpPr>
        <p:spPr>
          <a:xfrm>
            <a:off x="322730" y="3208050"/>
            <a:ext cx="4437433" cy="584775"/>
          </a:xfrm>
          <a:prstGeom prst="rect">
            <a:avLst/>
          </a:prstGeom>
          <a:noFill/>
        </p:spPr>
        <p:txBody>
          <a:bodyPr wrap="none" rtlCol="0">
            <a:spAutoFit/>
          </a:bodyPr>
          <a:lstStyle/>
          <a:p>
            <a:r>
              <a:rPr lang="en-US" sz="3200" dirty="0">
                <a:solidFill>
                  <a:schemeClr val="bg1">
                    <a:lumMod val="50000"/>
                  </a:schemeClr>
                </a:solidFill>
                <a:latin typeface="PT Serif" panose="020A0603040505020204" pitchFamily="18" charset="77"/>
              </a:rPr>
              <a:t>3) Identical Predictions</a:t>
            </a:r>
          </a:p>
        </p:txBody>
      </p:sp>
      <p:sp>
        <p:nvSpPr>
          <p:cNvPr id="10" name="TextBox 9">
            <a:extLst>
              <a:ext uri="{FF2B5EF4-FFF2-40B4-BE49-F238E27FC236}">
                <a16:creationId xmlns:a16="http://schemas.microsoft.com/office/drawing/2014/main" id="{BC624871-B07D-A942-9040-566A47CF0408}"/>
              </a:ext>
            </a:extLst>
          </p:cNvPr>
          <p:cNvSpPr txBox="1"/>
          <p:nvPr/>
        </p:nvSpPr>
        <p:spPr>
          <a:xfrm>
            <a:off x="1051168" y="3792825"/>
            <a:ext cx="7770101" cy="1015663"/>
          </a:xfrm>
          <a:prstGeom prst="rect">
            <a:avLst/>
          </a:prstGeom>
          <a:noFill/>
        </p:spPr>
        <p:txBody>
          <a:bodyPr wrap="square" rtlCol="0">
            <a:spAutoFit/>
          </a:bodyPr>
          <a:lstStyle/>
          <a:p>
            <a:r>
              <a:rPr lang="en-US" sz="1000" dirty="0">
                <a:solidFill>
                  <a:schemeClr val="tx1"/>
                </a:solidFill>
                <a:latin typeface="PT Serif" panose="020A0603040505020204" pitchFamily="18" charset="77"/>
              </a:rPr>
              <a:t>”Cumulative advantage and social capital offer reasons for why some individuals may experience greater or fewer requests than others. It is not a contradiction to say that, at a lower level of analysis, cumulative advantage and social capital may explain why some are afforded more requests than others while, at a higher level of analysis, observed requests trajectories exhibit random movement. Both could occur. This research simply started with trajectory movement and offered downstream consequences. Others may glean insight by going lower and instead focusing on upstream causes of movement. Another consistency is that, in terms of downstream consequences, cumulative advantage and social capital offer identical predictions to those presented here.”</a:t>
            </a:r>
          </a:p>
        </p:txBody>
      </p:sp>
    </p:spTree>
    <p:extLst>
      <p:ext uri="{BB962C8B-B14F-4D97-AF65-F5344CB8AC3E}">
        <p14:creationId xmlns:p14="http://schemas.microsoft.com/office/powerpoint/2010/main" val="2427424813"/>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7DE3C-0570-4741-AD0B-E3A7399FBEBB}"/>
              </a:ext>
            </a:extLst>
          </p:cNvPr>
          <p:cNvSpPr>
            <a:spLocks noGrp="1"/>
          </p:cNvSpPr>
          <p:nvPr>
            <p:ph type="title"/>
          </p:nvPr>
        </p:nvSpPr>
        <p:spPr/>
        <p:txBody>
          <a:bodyPr/>
          <a:lstStyle/>
          <a:p>
            <a:r>
              <a:rPr lang="en-US" dirty="0">
                <a:latin typeface="PT Serif" panose="020A0603040505020204" pitchFamily="18" charset="77"/>
              </a:rPr>
              <a:t>More Data – MSU Grad Programs</a:t>
            </a:r>
          </a:p>
        </p:txBody>
      </p:sp>
      <p:sp>
        <p:nvSpPr>
          <p:cNvPr id="4" name="Slide Number Placeholder 3">
            <a:extLst>
              <a:ext uri="{FF2B5EF4-FFF2-40B4-BE49-F238E27FC236}">
                <a16:creationId xmlns:a16="http://schemas.microsoft.com/office/drawing/2014/main" id="{27ED8AE2-7104-7E49-B190-AA65DB59FDE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219</a:t>
            </a:fld>
            <a:endParaRPr lang="en" dirty="0"/>
          </a:p>
        </p:txBody>
      </p:sp>
      <p:pic>
        <p:nvPicPr>
          <p:cNvPr id="6" name="Picture 5" descr="Table&#10;&#10;Description automatically generated">
            <a:extLst>
              <a:ext uri="{FF2B5EF4-FFF2-40B4-BE49-F238E27FC236}">
                <a16:creationId xmlns:a16="http://schemas.microsoft.com/office/drawing/2014/main" id="{6DEC77D4-5A96-E54E-990F-D67D4A52A5C5}"/>
              </a:ext>
            </a:extLst>
          </p:cNvPr>
          <p:cNvPicPr>
            <a:picLocks noChangeAspect="1"/>
          </p:cNvPicPr>
          <p:nvPr/>
        </p:nvPicPr>
        <p:blipFill>
          <a:blip r:embed="rId2"/>
          <a:stretch>
            <a:fillRect/>
          </a:stretch>
        </p:blipFill>
        <p:spPr>
          <a:xfrm>
            <a:off x="1984567" y="687914"/>
            <a:ext cx="3688035" cy="4061937"/>
          </a:xfrm>
          <a:prstGeom prst="rect">
            <a:avLst/>
          </a:prstGeom>
        </p:spPr>
      </p:pic>
      <p:sp>
        <p:nvSpPr>
          <p:cNvPr id="7" name="TextBox 6">
            <a:extLst>
              <a:ext uri="{FF2B5EF4-FFF2-40B4-BE49-F238E27FC236}">
                <a16:creationId xmlns:a16="http://schemas.microsoft.com/office/drawing/2014/main" id="{4F9C5D20-3847-5447-A188-274A40D74168}"/>
              </a:ext>
            </a:extLst>
          </p:cNvPr>
          <p:cNvSpPr txBox="1"/>
          <p:nvPr/>
        </p:nvSpPr>
        <p:spPr>
          <a:xfrm>
            <a:off x="5733079" y="4226631"/>
            <a:ext cx="2989921" cy="523220"/>
          </a:xfrm>
          <a:prstGeom prst="rect">
            <a:avLst/>
          </a:prstGeom>
          <a:noFill/>
        </p:spPr>
        <p:txBody>
          <a:bodyPr wrap="none" rtlCol="0">
            <a:spAutoFit/>
          </a:bodyPr>
          <a:lstStyle/>
          <a:p>
            <a:r>
              <a:rPr lang="en-US" dirty="0">
                <a:latin typeface="PT Serif" panose="020A0603040505020204" pitchFamily="18" charset="77"/>
              </a:rPr>
              <a:t>N series = 92</a:t>
            </a:r>
          </a:p>
          <a:p>
            <a:r>
              <a:rPr lang="en-US" dirty="0">
                <a:latin typeface="PT Serif" panose="020A0603040505020204" pitchFamily="18" charset="77"/>
              </a:rPr>
              <a:t>77% Consistent with Random Walk</a:t>
            </a:r>
          </a:p>
        </p:txBody>
      </p:sp>
    </p:spTree>
    <p:extLst>
      <p:ext uri="{BB962C8B-B14F-4D97-AF65-F5344CB8AC3E}">
        <p14:creationId xmlns:p14="http://schemas.microsoft.com/office/powerpoint/2010/main" val="24081124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22</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7" name="Rectangle 6">
            <a:extLst>
              <a:ext uri="{FF2B5EF4-FFF2-40B4-BE49-F238E27FC236}">
                <a16:creationId xmlns:a16="http://schemas.microsoft.com/office/drawing/2014/main" id="{06DCE6C6-5DFE-D54E-99F5-0DDD55844F97}"/>
              </a:ext>
            </a:extLst>
          </p:cNvPr>
          <p:cNvSpPr/>
          <p:nvPr/>
        </p:nvSpPr>
        <p:spPr>
          <a:xfrm>
            <a:off x="0" y="28147"/>
            <a:ext cx="8444211" cy="338554"/>
          </a:xfrm>
          <a:prstGeom prst="rect">
            <a:avLst/>
          </a:prstGeom>
        </p:spPr>
        <p:txBody>
          <a:bodyPr wrap="square">
            <a:spAutoFit/>
          </a:bodyPr>
          <a:lstStyle/>
          <a:p>
            <a:r>
              <a:rPr lang="en-US" sz="800" dirty="0">
                <a:solidFill>
                  <a:srgbClr val="222222"/>
                </a:solidFill>
                <a:latin typeface="PT Serif" panose="020A0603040505020204" pitchFamily="18" charset="77"/>
              </a:rPr>
              <a:t>Dishop, C. R., &amp; DeShon, R. P. (2020). What is the critical mass of help? A potential resolution to a paradox on citizenship and organizational performance. </a:t>
            </a:r>
            <a:r>
              <a:rPr lang="en-US" sz="800" i="1" dirty="0">
                <a:solidFill>
                  <a:srgbClr val="222222"/>
                </a:solidFill>
                <a:latin typeface="PT Serif" panose="020A0603040505020204" pitchFamily="18" charset="77"/>
              </a:rPr>
              <a:t>Computational and Mathematical Organization Theory</a:t>
            </a:r>
            <a:r>
              <a:rPr lang="en-US" sz="800" dirty="0">
                <a:solidFill>
                  <a:srgbClr val="222222"/>
                </a:solidFill>
                <a:latin typeface="PT Serif" panose="020A0603040505020204" pitchFamily="18" charset="77"/>
              </a:rPr>
              <a:t>, 1-15.</a:t>
            </a:r>
            <a:endParaRPr lang="en-US" sz="800" dirty="0">
              <a:latin typeface="PT Serif" panose="020A0603040505020204" pitchFamily="18" charset="77"/>
            </a:endParaRPr>
          </a:p>
        </p:txBody>
      </p:sp>
      <p:sp>
        <p:nvSpPr>
          <p:cNvPr id="9" name="TextBox 8">
            <a:extLst>
              <a:ext uri="{FF2B5EF4-FFF2-40B4-BE49-F238E27FC236}">
                <a16:creationId xmlns:a16="http://schemas.microsoft.com/office/drawing/2014/main" id="{429BEC6E-D0FE-8D49-8075-73970D89A1CD}"/>
              </a:ext>
            </a:extLst>
          </p:cNvPr>
          <p:cNvSpPr txBox="1"/>
          <p:nvPr/>
        </p:nvSpPr>
        <p:spPr>
          <a:xfrm>
            <a:off x="339019" y="3380220"/>
            <a:ext cx="8697109" cy="584775"/>
          </a:xfrm>
          <a:prstGeom prst="rect">
            <a:avLst/>
          </a:prstGeom>
          <a:noFill/>
        </p:spPr>
        <p:txBody>
          <a:bodyPr wrap="square" rtlCol="0">
            <a:spAutoFit/>
          </a:bodyPr>
          <a:lstStyle/>
          <a:p>
            <a:r>
              <a:rPr lang="en-US" sz="1600" dirty="0">
                <a:latin typeface="PT Serif" panose="020A0603040505020204" pitchFamily="18" charset="77"/>
              </a:rPr>
              <a:t>“…do not make a dent in the overall performance of the organization…Any single occurrence is usually modest or trivial” (Organ, 1988, p. 8).</a:t>
            </a:r>
          </a:p>
        </p:txBody>
      </p:sp>
      <p:sp>
        <p:nvSpPr>
          <p:cNvPr id="10" name="TextBox 9">
            <a:extLst>
              <a:ext uri="{FF2B5EF4-FFF2-40B4-BE49-F238E27FC236}">
                <a16:creationId xmlns:a16="http://schemas.microsoft.com/office/drawing/2014/main" id="{7222B85C-D757-6B4B-9E15-5C22BDE35875}"/>
              </a:ext>
            </a:extLst>
          </p:cNvPr>
          <p:cNvSpPr txBox="1"/>
          <p:nvPr/>
        </p:nvSpPr>
        <p:spPr>
          <a:xfrm>
            <a:off x="339019" y="4554691"/>
            <a:ext cx="6992620" cy="338554"/>
          </a:xfrm>
          <a:prstGeom prst="rect">
            <a:avLst/>
          </a:prstGeom>
          <a:noFill/>
        </p:spPr>
        <p:txBody>
          <a:bodyPr wrap="none" rtlCol="0">
            <a:spAutoFit/>
          </a:bodyPr>
          <a:lstStyle/>
          <a:p>
            <a:r>
              <a:rPr lang="en-US" sz="1600" dirty="0">
                <a:latin typeface="PT Serif" panose="020A0603040505020204" pitchFamily="18" charset="77"/>
              </a:rPr>
              <a:t>“…if performed by a sufficient number of individuals” (Organ, 2018, p. 10).</a:t>
            </a:r>
          </a:p>
        </p:txBody>
      </p:sp>
      <p:sp>
        <p:nvSpPr>
          <p:cNvPr id="12" name="TextBox 11">
            <a:extLst>
              <a:ext uri="{FF2B5EF4-FFF2-40B4-BE49-F238E27FC236}">
                <a16:creationId xmlns:a16="http://schemas.microsoft.com/office/drawing/2014/main" id="{1EB1A8A9-DC6B-7041-A724-735CAB6E957F}"/>
              </a:ext>
            </a:extLst>
          </p:cNvPr>
          <p:cNvSpPr txBox="1"/>
          <p:nvPr/>
        </p:nvSpPr>
        <p:spPr>
          <a:xfrm>
            <a:off x="95176" y="2878439"/>
            <a:ext cx="6159996"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Single acts of cooperation</a:t>
            </a:r>
          </a:p>
        </p:txBody>
      </p:sp>
      <p:sp>
        <p:nvSpPr>
          <p:cNvPr id="13" name="TextBox 12">
            <a:extLst>
              <a:ext uri="{FF2B5EF4-FFF2-40B4-BE49-F238E27FC236}">
                <a16:creationId xmlns:a16="http://schemas.microsoft.com/office/drawing/2014/main" id="{E4E07356-CF1D-F54A-BF42-194E31BA4EBF}"/>
              </a:ext>
            </a:extLst>
          </p:cNvPr>
          <p:cNvSpPr txBox="1"/>
          <p:nvPr/>
        </p:nvSpPr>
        <p:spPr>
          <a:xfrm>
            <a:off x="63713" y="3998233"/>
            <a:ext cx="8697110"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Cooperation improves collective performance only</a:t>
            </a:r>
          </a:p>
        </p:txBody>
      </p:sp>
      <p:cxnSp>
        <p:nvCxnSpPr>
          <p:cNvPr id="16" name="Straight Arrow Connector 15">
            <a:extLst>
              <a:ext uri="{FF2B5EF4-FFF2-40B4-BE49-F238E27FC236}">
                <a16:creationId xmlns:a16="http://schemas.microsoft.com/office/drawing/2014/main" id="{20495FC1-A827-1C43-9FE2-803EE6148E10}"/>
              </a:ext>
            </a:extLst>
          </p:cNvPr>
          <p:cNvCxnSpPr>
            <a:cxnSpLocks/>
          </p:cNvCxnSpPr>
          <p:nvPr/>
        </p:nvCxnSpPr>
        <p:spPr>
          <a:xfrm flipV="1">
            <a:off x="1271587" y="1768545"/>
            <a:ext cx="38576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7" name="Picture 16" descr="Background pattern&#10;&#10;Description automatically generated">
            <a:extLst>
              <a:ext uri="{FF2B5EF4-FFF2-40B4-BE49-F238E27FC236}">
                <a16:creationId xmlns:a16="http://schemas.microsoft.com/office/drawing/2014/main" id="{56CF61BE-1B37-AA4C-8CD1-DBAD28195F08}"/>
              </a:ext>
            </a:extLst>
          </p:cNvPr>
          <p:cNvPicPr>
            <a:picLocks noChangeAspect="1"/>
          </p:cNvPicPr>
          <p:nvPr/>
        </p:nvPicPr>
        <p:blipFill>
          <a:blip r:embed="rId3"/>
          <a:stretch>
            <a:fillRect/>
          </a:stretch>
        </p:blipFill>
        <p:spPr>
          <a:xfrm>
            <a:off x="1335294" y="902897"/>
            <a:ext cx="322056" cy="505806"/>
          </a:xfrm>
          <a:prstGeom prst="rect">
            <a:avLst/>
          </a:prstGeom>
        </p:spPr>
      </p:pic>
      <p:sp>
        <p:nvSpPr>
          <p:cNvPr id="18" name="TextBox 17">
            <a:extLst>
              <a:ext uri="{FF2B5EF4-FFF2-40B4-BE49-F238E27FC236}">
                <a16:creationId xmlns:a16="http://schemas.microsoft.com/office/drawing/2014/main" id="{54C158C4-8772-B348-BBDA-8B741FDF9505}"/>
              </a:ext>
            </a:extLst>
          </p:cNvPr>
          <p:cNvSpPr txBox="1"/>
          <p:nvPr/>
        </p:nvSpPr>
        <p:spPr>
          <a:xfrm>
            <a:off x="895387" y="579136"/>
            <a:ext cx="1306377"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grpSp>
        <p:nvGrpSpPr>
          <p:cNvPr id="77" name="Group 76">
            <a:extLst>
              <a:ext uri="{FF2B5EF4-FFF2-40B4-BE49-F238E27FC236}">
                <a16:creationId xmlns:a16="http://schemas.microsoft.com/office/drawing/2014/main" id="{D5ED1EF2-7683-1944-A5B0-A0DAE7A2284C}"/>
              </a:ext>
            </a:extLst>
          </p:cNvPr>
          <p:cNvGrpSpPr/>
          <p:nvPr/>
        </p:nvGrpSpPr>
        <p:grpSpPr>
          <a:xfrm>
            <a:off x="6262342" y="1115431"/>
            <a:ext cx="2376315" cy="1677042"/>
            <a:chOff x="3066182" y="2330726"/>
            <a:chExt cx="3570670" cy="2519937"/>
          </a:xfrm>
        </p:grpSpPr>
        <p:pic>
          <p:nvPicPr>
            <p:cNvPr id="78" name="Picture 77">
              <a:extLst>
                <a:ext uri="{FF2B5EF4-FFF2-40B4-BE49-F238E27FC236}">
                  <a16:creationId xmlns:a16="http://schemas.microsoft.com/office/drawing/2014/main" id="{07CFA725-CC6A-5F45-9160-BE37D2F8AD8B}"/>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368464"/>
              <a:ext cx="217870" cy="461205"/>
            </a:xfrm>
            <a:prstGeom prst="rect">
              <a:avLst/>
            </a:prstGeom>
          </p:spPr>
        </p:pic>
        <p:pic>
          <p:nvPicPr>
            <p:cNvPr id="79" name="Picture 78">
              <a:extLst>
                <a:ext uri="{FF2B5EF4-FFF2-40B4-BE49-F238E27FC236}">
                  <a16:creationId xmlns:a16="http://schemas.microsoft.com/office/drawing/2014/main" id="{7D0BD875-796A-F54F-B11C-8BCC5CB5B891}"/>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878961"/>
              <a:ext cx="217870" cy="461205"/>
            </a:xfrm>
            <a:prstGeom prst="rect">
              <a:avLst/>
            </a:prstGeom>
          </p:spPr>
        </p:pic>
        <p:pic>
          <p:nvPicPr>
            <p:cNvPr id="80" name="Picture 79">
              <a:extLst>
                <a:ext uri="{FF2B5EF4-FFF2-40B4-BE49-F238E27FC236}">
                  <a16:creationId xmlns:a16="http://schemas.microsoft.com/office/drawing/2014/main" id="{0CAD243E-4A99-DC41-AF8A-0EDA166CCBD5}"/>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857967"/>
              <a:ext cx="217870" cy="461205"/>
            </a:xfrm>
            <a:prstGeom prst="rect">
              <a:avLst/>
            </a:prstGeom>
          </p:spPr>
        </p:pic>
        <p:pic>
          <p:nvPicPr>
            <p:cNvPr id="81" name="Picture 80">
              <a:extLst>
                <a:ext uri="{FF2B5EF4-FFF2-40B4-BE49-F238E27FC236}">
                  <a16:creationId xmlns:a16="http://schemas.microsoft.com/office/drawing/2014/main" id="{D2CE21A1-7B05-DC42-A09E-499F97B9EB6E}"/>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4389458"/>
              <a:ext cx="217870" cy="461205"/>
            </a:xfrm>
            <a:prstGeom prst="rect">
              <a:avLst/>
            </a:prstGeom>
          </p:spPr>
        </p:pic>
        <p:pic>
          <p:nvPicPr>
            <p:cNvPr id="82" name="Picture 81">
              <a:extLst>
                <a:ext uri="{FF2B5EF4-FFF2-40B4-BE49-F238E27FC236}">
                  <a16:creationId xmlns:a16="http://schemas.microsoft.com/office/drawing/2014/main" id="{8C080ADF-C06A-4141-A614-C253C1059063}"/>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347470"/>
              <a:ext cx="217870" cy="461205"/>
            </a:xfrm>
            <a:prstGeom prst="rect">
              <a:avLst/>
            </a:prstGeom>
          </p:spPr>
        </p:pic>
        <p:pic>
          <p:nvPicPr>
            <p:cNvPr id="83" name="Picture 82">
              <a:extLst>
                <a:ext uri="{FF2B5EF4-FFF2-40B4-BE49-F238E27FC236}">
                  <a16:creationId xmlns:a16="http://schemas.microsoft.com/office/drawing/2014/main" id="{178FF276-AAAC-6C4F-BEBE-0D827FE703B9}"/>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368464"/>
              <a:ext cx="217870" cy="461205"/>
            </a:xfrm>
            <a:prstGeom prst="rect">
              <a:avLst/>
            </a:prstGeom>
          </p:spPr>
        </p:pic>
        <p:pic>
          <p:nvPicPr>
            <p:cNvPr id="84" name="Picture 83">
              <a:extLst>
                <a:ext uri="{FF2B5EF4-FFF2-40B4-BE49-F238E27FC236}">
                  <a16:creationId xmlns:a16="http://schemas.microsoft.com/office/drawing/2014/main" id="{4D1B1053-833D-4943-8206-79DDE8CC721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878961"/>
              <a:ext cx="217870" cy="461205"/>
            </a:xfrm>
            <a:prstGeom prst="rect">
              <a:avLst/>
            </a:prstGeom>
          </p:spPr>
        </p:pic>
        <p:pic>
          <p:nvPicPr>
            <p:cNvPr id="85" name="Picture 84">
              <a:extLst>
                <a:ext uri="{FF2B5EF4-FFF2-40B4-BE49-F238E27FC236}">
                  <a16:creationId xmlns:a16="http://schemas.microsoft.com/office/drawing/2014/main" id="{39965258-F316-DD43-A33A-BB94AD06B0BB}"/>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857967"/>
              <a:ext cx="217870" cy="461205"/>
            </a:xfrm>
            <a:prstGeom prst="rect">
              <a:avLst/>
            </a:prstGeom>
          </p:spPr>
        </p:pic>
        <p:pic>
          <p:nvPicPr>
            <p:cNvPr id="86" name="Picture 85">
              <a:extLst>
                <a:ext uri="{FF2B5EF4-FFF2-40B4-BE49-F238E27FC236}">
                  <a16:creationId xmlns:a16="http://schemas.microsoft.com/office/drawing/2014/main" id="{F01D6284-0B14-9547-9EFA-FDB2094FE8F8}"/>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4389458"/>
              <a:ext cx="217870" cy="461205"/>
            </a:xfrm>
            <a:prstGeom prst="rect">
              <a:avLst/>
            </a:prstGeom>
          </p:spPr>
        </p:pic>
        <p:pic>
          <p:nvPicPr>
            <p:cNvPr id="87" name="Picture 86">
              <a:extLst>
                <a:ext uri="{FF2B5EF4-FFF2-40B4-BE49-F238E27FC236}">
                  <a16:creationId xmlns:a16="http://schemas.microsoft.com/office/drawing/2014/main" id="{50686D31-2AD1-9843-8E54-15B3518E42DE}"/>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347470"/>
              <a:ext cx="217870" cy="461205"/>
            </a:xfrm>
            <a:prstGeom prst="rect">
              <a:avLst/>
            </a:prstGeom>
          </p:spPr>
        </p:pic>
        <p:pic>
          <p:nvPicPr>
            <p:cNvPr id="88" name="Picture 87">
              <a:extLst>
                <a:ext uri="{FF2B5EF4-FFF2-40B4-BE49-F238E27FC236}">
                  <a16:creationId xmlns:a16="http://schemas.microsoft.com/office/drawing/2014/main" id="{CA1B6CA1-024C-A443-81A4-83E0A25605A0}"/>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368464"/>
              <a:ext cx="217870" cy="461205"/>
            </a:xfrm>
            <a:prstGeom prst="rect">
              <a:avLst/>
            </a:prstGeom>
          </p:spPr>
        </p:pic>
        <p:pic>
          <p:nvPicPr>
            <p:cNvPr id="89" name="Picture 88">
              <a:extLst>
                <a:ext uri="{FF2B5EF4-FFF2-40B4-BE49-F238E27FC236}">
                  <a16:creationId xmlns:a16="http://schemas.microsoft.com/office/drawing/2014/main" id="{7A893E7A-5053-C849-953A-CEE2AE198B53}"/>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878961"/>
              <a:ext cx="217870" cy="461205"/>
            </a:xfrm>
            <a:prstGeom prst="rect">
              <a:avLst/>
            </a:prstGeom>
          </p:spPr>
        </p:pic>
        <p:pic>
          <p:nvPicPr>
            <p:cNvPr id="90" name="Picture 89">
              <a:extLst>
                <a:ext uri="{FF2B5EF4-FFF2-40B4-BE49-F238E27FC236}">
                  <a16:creationId xmlns:a16="http://schemas.microsoft.com/office/drawing/2014/main" id="{6F9B486D-EF2A-5247-8185-57E91937A8F1}"/>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857967"/>
              <a:ext cx="217870" cy="461205"/>
            </a:xfrm>
            <a:prstGeom prst="rect">
              <a:avLst/>
            </a:prstGeom>
          </p:spPr>
        </p:pic>
        <p:pic>
          <p:nvPicPr>
            <p:cNvPr id="91" name="Picture 90">
              <a:extLst>
                <a:ext uri="{FF2B5EF4-FFF2-40B4-BE49-F238E27FC236}">
                  <a16:creationId xmlns:a16="http://schemas.microsoft.com/office/drawing/2014/main" id="{9961AB54-BE45-9A47-939F-7F416040664B}"/>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4389458"/>
              <a:ext cx="217870" cy="461205"/>
            </a:xfrm>
            <a:prstGeom prst="rect">
              <a:avLst/>
            </a:prstGeom>
          </p:spPr>
        </p:pic>
        <p:pic>
          <p:nvPicPr>
            <p:cNvPr id="92" name="Picture 91">
              <a:extLst>
                <a:ext uri="{FF2B5EF4-FFF2-40B4-BE49-F238E27FC236}">
                  <a16:creationId xmlns:a16="http://schemas.microsoft.com/office/drawing/2014/main" id="{E265A07A-5D77-B547-95E7-F3D86A64BADE}"/>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347470"/>
              <a:ext cx="217870" cy="461205"/>
            </a:xfrm>
            <a:prstGeom prst="rect">
              <a:avLst/>
            </a:prstGeom>
          </p:spPr>
        </p:pic>
        <p:pic>
          <p:nvPicPr>
            <p:cNvPr id="93" name="Picture 92">
              <a:extLst>
                <a:ext uri="{FF2B5EF4-FFF2-40B4-BE49-F238E27FC236}">
                  <a16:creationId xmlns:a16="http://schemas.microsoft.com/office/drawing/2014/main" id="{5A3CA4D9-F686-DF49-8F4C-D6BCF7758AE4}"/>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368464"/>
              <a:ext cx="217870" cy="461205"/>
            </a:xfrm>
            <a:prstGeom prst="rect">
              <a:avLst/>
            </a:prstGeom>
          </p:spPr>
        </p:pic>
        <p:pic>
          <p:nvPicPr>
            <p:cNvPr id="94" name="Picture 93">
              <a:extLst>
                <a:ext uri="{FF2B5EF4-FFF2-40B4-BE49-F238E27FC236}">
                  <a16:creationId xmlns:a16="http://schemas.microsoft.com/office/drawing/2014/main" id="{8E08F544-B1F9-354E-92F4-E9DD30A616F7}"/>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878961"/>
              <a:ext cx="217870" cy="461205"/>
            </a:xfrm>
            <a:prstGeom prst="rect">
              <a:avLst/>
            </a:prstGeom>
          </p:spPr>
        </p:pic>
        <p:pic>
          <p:nvPicPr>
            <p:cNvPr id="95" name="Picture 94">
              <a:extLst>
                <a:ext uri="{FF2B5EF4-FFF2-40B4-BE49-F238E27FC236}">
                  <a16:creationId xmlns:a16="http://schemas.microsoft.com/office/drawing/2014/main" id="{82D7F13D-3A1F-DD4F-9317-8CA44A78785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857967"/>
              <a:ext cx="217870" cy="461205"/>
            </a:xfrm>
            <a:prstGeom prst="rect">
              <a:avLst/>
            </a:prstGeom>
          </p:spPr>
        </p:pic>
        <p:pic>
          <p:nvPicPr>
            <p:cNvPr id="96" name="Picture 95">
              <a:extLst>
                <a:ext uri="{FF2B5EF4-FFF2-40B4-BE49-F238E27FC236}">
                  <a16:creationId xmlns:a16="http://schemas.microsoft.com/office/drawing/2014/main" id="{53AA85C8-F5BC-8D45-BC57-E4A3308F5C6F}"/>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4389458"/>
              <a:ext cx="217870" cy="461205"/>
            </a:xfrm>
            <a:prstGeom prst="rect">
              <a:avLst/>
            </a:prstGeom>
          </p:spPr>
        </p:pic>
        <p:pic>
          <p:nvPicPr>
            <p:cNvPr id="97" name="Picture 96">
              <a:extLst>
                <a:ext uri="{FF2B5EF4-FFF2-40B4-BE49-F238E27FC236}">
                  <a16:creationId xmlns:a16="http://schemas.microsoft.com/office/drawing/2014/main" id="{94A3C7BC-7A25-D748-91DB-1C02D6FFCB9D}"/>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347470"/>
              <a:ext cx="217870" cy="461205"/>
            </a:xfrm>
            <a:prstGeom prst="rect">
              <a:avLst/>
            </a:prstGeom>
          </p:spPr>
        </p:pic>
        <p:pic>
          <p:nvPicPr>
            <p:cNvPr id="98" name="Picture 97">
              <a:extLst>
                <a:ext uri="{FF2B5EF4-FFF2-40B4-BE49-F238E27FC236}">
                  <a16:creationId xmlns:a16="http://schemas.microsoft.com/office/drawing/2014/main" id="{3C1120BF-7987-0540-8BF7-04D57573B17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368464"/>
              <a:ext cx="217870" cy="461205"/>
            </a:xfrm>
            <a:prstGeom prst="rect">
              <a:avLst/>
            </a:prstGeom>
          </p:spPr>
        </p:pic>
        <p:pic>
          <p:nvPicPr>
            <p:cNvPr id="99" name="Picture 98">
              <a:extLst>
                <a:ext uri="{FF2B5EF4-FFF2-40B4-BE49-F238E27FC236}">
                  <a16:creationId xmlns:a16="http://schemas.microsoft.com/office/drawing/2014/main" id="{A14EE0AD-2F84-044B-A309-855949E33CE9}"/>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878961"/>
              <a:ext cx="217870" cy="461205"/>
            </a:xfrm>
            <a:prstGeom prst="rect">
              <a:avLst/>
            </a:prstGeom>
          </p:spPr>
        </p:pic>
        <p:pic>
          <p:nvPicPr>
            <p:cNvPr id="100" name="Picture 99">
              <a:extLst>
                <a:ext uri="{FF2B5EF4-FFF2-40B4-BE49-F238E27FC236}">
                  <a16:creationId xmlns:a16="http://schemas.microsoft.com/office/drawing/2014/main" id="{5D18A3F3-93FB-464C-B6D7-81375A81D19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857967"/>
              <a:ext cx="217870" cy="461205"/>
            </a:xfrm>
            <a:prstGeom prst="rect">
              <a:avLst/>
            </a:prstGeom>
          </p:spPr>
        </p:pic>
        <p:pic>
          <p:nvPicPr>
            <p:cNvPr id="101" name="Picture 100">
              <a:extLst>
                <a:ext uri="{FF2B5EF4-FFF2-40B4-BE49-F238E27FC236}">
                  <a16:creationId xmlns:a16="http://schemas.microsoft.com/office/drawing/2014/main" id="{84050D7D-0929-7A4D-8FEB-6674F99DE027}"/>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4389458"/>
              <a:ext cx="217870" cy="461205"/>
            </a:xfrm>
            <a:prstGeom prst="rect">
              <a:avLst/>
            </a:prstGeom>
          </p:spPr>
        </p:pic>
        <p:pic>
          <p:nvPicPr>
            <p:cNvPr id="102" name="Picture 101">
              <a:extLst>
                <a:ext uri="{FF2B5EF4-FFF2-40B4-BE49-F238E27FC236}">
                  <a16:creationId xmlns:a16="http://schemas.microsoft.com/office/drawing/2014/main" id="{4EC8A676-2E6B-054B-965A-F84D858EA83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347470"/>
              <a:ext cx="217870" cy="461205"/>
            </a:xfrm>
            <a:prstGeom prst="rect">
              <a:avLst/>
            </a:prstGeom>
          </p:spPr>
        </p:pic>
        <p:pic>
          <p:nvPicPr>
            <p:cNvPr id="103" name="Picture 102">
              <a:extLst>
                <a:ext uri="{FF2B5EF4-FFF2-40B4-BE49-F238E27FC236}">
                  <a16:creationId xmlns:a16="http://schemas.microsoft.com/office/drawing/2014/main" id="{348C1568-FB51-7C4A-9DDC-EE257F502E6D}"/>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368464"/>
              <a:ext cx="217870" cy="461205"/>
            </a:xfrm>
            <a:prstGeom prst="rect">
              <a:avLst/>
            </a:prstGeom>
          </p:spPr>
        </p:pic>
        <p:pic>
          <p:nvPicPr>
            <p:cNvPr id="104" name="Picture 103">
              <a:extLst>
                <a:ext uri="{FF2B5EF4-FFF2-40B4-BE49-F238E27FC236}">
                  <a16:creationId xmlns:a16="http://schemas.microsoft.com/office/drawing/2014/main" id="{DE55EC5F-B9FC-3C4B-ACD0-C6FF31128C7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878961"/>
              <a:ext cx="217870" cy="461205"/>
            </a:xfrm>
            <a:prstGeom prst="rect">
              <a:avLst/>
            </a:prstGeom>
          </p:spPr>
        </p:pic>
        <p:pic>
          <p:nvPicPr>
            <p:cNvPr id="105" name="Picture 104">
              <a:extLst>
                <a:ext uri="{FF2B5EF4-FFF2-40B4-BE49-F238E27FC236}">
                  <a16:creationId xmlns:a16="http://schemas.microsoft.com/office/drawing/2014/main" id="{01DCDB55-AAC7-6345-BB6F-607CAC563523}"/>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857967"/>
              <a:ext cx="217870" cy="461205"/>
            </a:xfrm>
            <a:prstGeom prst="rect">
              <a:avLst/>
            </a:prstGeom>
          </p:spPr>
        </p:pic>
        <p:pic>
          <p:nvPicPr>
            <p:cNvPr id="106" name="Picture 105">
              <a:extLst>
                <a:ext uri="{FF2B5EF4-FFF2-40B4-BE49-F238E27FC236}">
                  <a16:creationId xmlns:a16="http://schemas.microsoft.com/office/drawing/2014/main" id="{597DD5AE-87DE-3745-B4DD-A868DB3008EE}"/>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4389458"/>
              <a:ext cx="217870" cy="461205"/>
            </a:xfrm>
            <a:prstGeom prst="rect">
              <a:avLst/>
            </a:prstGeom>
          </p:spPr>
        </p:pic>
        <p:pic>
          <p:nvPicPr>
            <p:cNvPr id="107" name="Picture 106">
              <a:extLst>
                <a:ext uri="{FF2B5EF4-FFF2-40B4-BE49-F238E27FC236}">
                  <a16:creationId xmlns:a16="http://schemas.microsoft.com/office/drawing/2014/main" id="{F9ACA2E7-D823-E74B-95F7-90CF83B3689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347470"/>
              <a:ext cx="217870" cy="461205"/>
            </a:xfrm>
            <a:prstGeom prst="rect">
              <a:avLst/>
            </a:prstGeom>
          </p:spPr>
        </p:pic>
        <p:pic>
          <p:nvPicPr>
            <p:cNvPr id="108" name="Picture 107">
              <a:extLst>
                <a:ext uri="{FF2B5EF4-FFF2-40B4-BE49-F238E27FC236}">
                  <a16:creationId xmlns:a16="http://schemas.microsoft.com/office/drawing/2014/main" id="{68735897-C42F-D44E-AFF5-C7A85540140C}"/>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368464"/>
              <a:ext cx="217870" cy="461205"/>
            </a:xfrm>
            <a:prstGeom prst="rect">
              <a:avLst/>
            </a:prstGeom>
          </p:spPr>
        </p:pic>
        <p:pic>
          <p:nvPicPr>
            <p:cNvPr id="109" name="Picture 108">
              <a:extLst>
                <a:ext uri="{FF2B5EF4-FFF2-40B4-BE49-F238E27FC236}">
                  <a16:creationId xmlns:a16="http://schemas.microsoft.com/office/drawing/2014/main" id="{C4A488B0-DFB3-ED4B-9B86-99729EB2BFF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878961"/>
              <a:ext cx="217870" cy="461205"/>
            </a:xfrm>
            <a:prstGeom prst="rect">
              <a:avLst/>
            </a:prstGeom>
          </p:spPr>
        </p:pic>
        <p:pic>
          <p:nvPicPr>
            <p:cNvPr id="110" name="Picture 109">
              <a:extLst>
                <a:ext uri="{FF2B5EF4-FFF2-40B4-BE49-F238E27FC236}">
                  <a16:creationId xmlns:a16="http://schemas.microsoft.com/office/drawing/2014/main" id="{9B71B989-A742-9149-8906-567E05A6D35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857967"/>
              <a:ext cx="217870" cy="461205"/>
            </a:xfrm>
            <a:prstGeom prst="rect">
              <a:avLst/>
            </a:prstGeom>
          </p:spPr>
        </p:pic>
        <p:pic>
          <p:nvPicPr>
            <p:cNvPr id="111" name="Picture 110">
              <a:extLst>
                <a:ext uri="{FF2B5EF4-FFF2-40B4-BE49-F238E27FC236}">
                  <a16:creationId xmlns:a16="http://schemas.microsoft.com/office/drawing/2014/main" id="{B4191924-27A8-DA4F-8553-07A68E7557A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4389458"/>
              <a:ext cx="217870" cy="461205"/>
            </a:xfrm>
            <a:prstGeom prst="rect">
              <a:avLst/>
            </a:prstGeom>
          </p:spPr>
        </p:pic>
        <p:pic>
          <p:nvPicPr>
            <p:cNvPr id="112" name="Picture 111">
              <a:extLst>
                <a:ext uri="{FF2B5EF4-FFF2-40B4-BE49-F238E27FC236}">
                  <a16:creationId xmlns:a16="http://schemas.microsoft.com/office/drawing/2014/main" id="{DEC8312F-0487-1D4A-BEF4-1F557E3EED2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347470"/>
              <a:ext cx="217870" cy="461205"/>
            </a:xfrm>
            <a:prstGeom prst="rect">
              <a:avLst/>
            </a:prstGeom>
          </p:spPr>
        </p:pic>
        <p:pic>
          <p:nvPicPr>
            <p:cNvPr id="113" name="Picture 112">
              <a:extLst>
                <a:ext uri="{FF2B5EF4-FFF2-40B4-BE49-F238E27FC236}">
                  <a16:creationId xmlns:a16="http://schemas.microsoft.com/office/drawing/2014/main" id="{30B62AF3-2E71-EB47-BBD9-96CE031992A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351720"/>
              <a:ext cx="217870" cy="461205"/>
            </a:xfrm>
            <a:prstGeom prst="rect">
              <a:avLst/>
            </a:prstGeom>
          </p:spPr>
        </p:pic>
        <p:pic>
          <p:nvPicPr>
            <p:cNvPr id="114" name="Picture 113">
              <a:extLst>
                <a:ext uri="{FF2B5EF4-FFF2-40B4-BE49-F238E27FC236}">
                  <a16:creationId xmlns:a16="http://schemas.microsoft.com/office/drawing/2014/main" id="{858C3178-54CB-0945-BC34-48011F9002E9}"/>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862217"/>
              <a:ext cx="217870" cy="461205"/>
            </a:xfrm>
            <a:prstGeom prst="rect">
              <a:avLst/>
            </a:prstGeom>
          </p:spPr>
        </p:pic>
        <p:pic>
          <p:nvPicPr>
            <p:cNvPr id="115" name="Picture 114">
              <a:extLst>
                <a:ext uri="{FF2B5EF4-FFF2-40B4-BE49-F238E27FC236}">
                  <a16:creationId xmlns:a16="http://schemas.microsoft.com/office/drawing/2014/main" id="{0310F6F1-3350-9E45-A19E-F714743B921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841223"/>
              <a:ext cx="217870" cy="461205"/>
            </a:xfrm>
            <a:prstGeom prst="rect">
              <a:avLst/>
            </a:prstGeom>
          </p:spPr>
        </p:pic>
        <p:pic>
          <p:nvPicPr>
            <p:cNvPr id="116" name="Picture 115">
              <a:extLst>
                <a:ext uri="{FF2B5EF4-FFF2-40B4-BE49-F238E27FC236}">
                  <a16:creationId xmlns:a16="http://schemas.microsoft.com/office/drawing/2014/main" id="{C16BD54B-D9FE-FC4D-BB5C-B3EB2C0B6677}"/>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4372714"/>
              <a:ext cx="217870" cy="461205"/>
            </a:xfrm>
            <a:prstGeom prst="rect">
              <a:avLst/>
            </a:prstGeom>
          </p:spPr>
        </p:pic>
        <p:pic>
          <p:nvPicPr>
            <p:cNvPr id="117" name="Picture 116">
              <a:extLst>
                <a:ext uri="{FF2B5EF4-FFF2-40B4-BE49-F238E27FC236}">
                  <a16:creationId xmlns:a16="http://schemas.microsoft.com/office/drawing/2014/main" id="{CBB7B768-792D-4741-A4F0-FBA5196389F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330726"/>
              <a:ext cx="217870" cy="461205"/>
            </a:xfrm>
            <a:prstGeom prst="rect">
              <a:avLst/>
            </a:prstGeom>
          </p:spPr>
        </p:pic>
        <p:pic>
          <p:nvPicPr>
            <p:cNvPr id="118" name="Picture 117">
              <a:extLst>
                <a:ext uri="{FF2B5EF4-FFF2-40B4-BE49-F238E27FC236}">
                  <a16:creationId xmlns:a16="http://schemas.microsoft.com/office/drawing/2014/main" id="{6DB36310-30ED-E14E-8D17-6BE81A950A95}"/>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368464"/>
              <a:ext cx="217870" cy="461205"/>
            </a:xfrm>
            <a:prstGeom prst="rect">
              <a:avLst/>
            </a:prstGeom>
          </p:spPr>
        </p:pic>
        <p:pic>
          <p:nvPicPr>
            <p:cNvPr id="119" name="Picture 118">
              <a:extLst>
                <a:ext uri="{FF2B5EF4-FFF2-40B4-BE49-F238E27FC236}">
                  <a16:creationId xmlns:a16="http://schemas.microsoft.com/office/drawing/2014/main" id="{3484FE68-BE18-2847-BF54-B7AAFD39326F}"/>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878961"/>
              <a:ext cx="217870" cy="461205"/>
            </a:xfrm>
            <a:prstGeom prst="rect">
              <a:avLst/>
            </a:prstGeom>
          </p:spPr>
        </p:pic>
        <p:pic>
          <p:nvPicPr>
            <p:cNvPr id="120" name="Picture 119">
              <a:extLst>
                <a:ext uri="{FF2B5EF4-FFF2-40B4-BE49-F238E27FC236}">
                  <a16:creationId xmlns:a16="http://schemas.microsoft.com/office/drawing/2014/main" id="{CE292724-D402-2D49-AB58-F3640224BF2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857967"/>
              <a:ext cx="217870" cy="461205"/>
            </a:xfrm>
            <a:prstGeom prst="rect">
              <a:avLst/>
            </a:prstGeom>
          </p:spPr>
        </p:pic>
        <p:pic>
          <p:nvPicPr>
            <p:cNvPr id="121" name="Picture 120">
              <a:extLst>
                <a:ext uri="{FF2B5EF4-FFF2-40B4-BE49-F238E27FC236}">
                  <a16:creationId xmlns:a16="http://schemas.microsoft.com/office/drawing/2014/main" id="{FC8A5B06-53EF-AD4E-9A43-85CC531F4CA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4389458"/>
              <a:ext cx="217870" cy="461205"/>
            </a:xfrm>
            <a:prstGeom prst="rect">
              <a:avLst/>
            </a:prstGeom>
          </p:spPr>
        </p:pic>
        <p:pic>
          <p:nvPicPr>
            <p:cNvPr id="122" name="Picture 121">
              <a:extLst>
                <a:ext uri="{FF2B5EF4-FFF2-40B4-BE49-F238E27FC236}">
                  <a16:creationId xmlns:a16="http://schemas.microsoft.com/office/drawing/2014/main" id="{418DAE52-E74E-9D4C-800B-9E4056F0CD8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347470"/>
              <a:ext cx="217870" cy="461205"/>
            </a:xfrm>
            <a:prstGeom prst="rect">
              <a:avLst/>
            </a:prstGeom>
          </p:spPr>
        </p:pic>
        <p:pic>
          <p:nvPicPr>
            <p:cNvPr id="123" name="Picture 122">
              <a:extLst>
                <a:ext uri="{FF2B5EF4-FFF2-40B4-BE49-F238E27FC236}">
                  <a16:creationId xmlns:a16="http://schemas.microsoft.com/office/drawing/2014/main" id="{3246BADE-A1BB-1945-821D-532F9E2A408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368464"/>
              <a:ext cx="217870" cy="461205"/>
            </a:xfrm>
            <a:prstGeom prst="rect">
              <a:avLst/>
            </a:prstGeom>
          </p:spPr>
        </p:pic>
        <p:pic>
          <p:nvPicPr>
            <p:cNvPr id="124" name="Picture 123">
              <a:extLst>
                <a:ext uri="{FF2B5EF4-FFF2-40B4-BE49-F238E27FC236}">
                  <a16:creationId xmlns:a16="http://schemas.microsoft.com/office/drawing/2014/main" id="{FF0B7463-6D71-6C43-A687-D6BCDB024EE3}"/>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878961"/>
              <a:ext cx="217870" cy="461205"/>
            </a:xfrm>
            <a:prstGeom prst="rect">
              <a:avLst/>
            </a:prstGeom>
          </p:spPr>
        </p:pic>
        <p:pic>
          <p:nvPicPr>
            <p:cNvPr id="125" name="Picture 124">
              <a:extLst>
                <a:ext uri="{FF2B5EF4-FFF2-40B4-BE49-F238E27FC236}">
                  <a16:creationId xmlns:a16="http://schemas.microsoft.com/office/drawing/2014/main" id="{20EE1847-F88B-EE43-BD86-0721934A0D8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857967"/>
              <a:ext cx="217870" cy="461205"/>
            </a:xfrm>
            <a:prstGeom prst="rect">
              <a:avLst/>
            </a:prstGeom>
          </p:spPr>
        </p:pic>
        <p:pic>
          <p:nvPicPr>
            <p:cNvPr id="126" name="Picture 125">
              <a:extLst>
                <a:ext uri="{FF2B5EF4-FFF2-40B4-BE49-F238E27FC236}">
                  <a16:creationId xmlns:a16="http://schemas.microsoft.com/office/drawing/2014/main" id="{287C7F95-6099-AA48-8259-90019B82BEC3}"/>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4389458"/>
              <a:ext cx="217870" cy="461205"/>
            </a:xfrm>
            <a:prstGeom prst="rect">
              <a:avLst/>
            </a:prstGeom>
          </p:spPr>
        </p:pic>
        <p:pic>
          <p:nvPicPr>
            <p:cNvPr id="127" name="Picture 126">
              <a:extLst>
                <a:ext uri="{FF2B5EF4-FFF2-40B4-BE49-F238E27FC236}">
                  <a16:creationId xmlns:a16="http://schemas.microsoft.com/office/drawing/2014/main" id="{CA7D0467-6523-4048-91F4-D0B77D5FB2D5}"/>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347470"/>
              <a:ext cx="217870" cy="461205"/>
            </a:xfrm>
            <a:prstGeom prst="rect">
              <a:avLst/>
            </a:prstGeom>
          </p:spPr>
        </p:pic>
        <p:pic>
          <p:nvPicPr>
            <p:cNvPr id="128" name="Picture 127">
              <a:extLst>
                <a:ext uri="{FF2B5EF4-FFF2-40B4-BE49-F238E27FC236}">
                  <a16:creationId xmlns:a16="http://schemas.microsoft.com/office/drawing/2014/main" id="{F2A603D8-1B0C-CF40-BC9E-8D17DA7C4EA4}"/>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351720"/>
              <a:ext cx="217870" cy="461205"/>
            </a:xfrm>
            <a:prstGeom prst="rect">
              <a:avLst/>
            </a:prstGeom>
          </p:spPr>
        </p:pic>
        <p:pic>
          <p:nvPicPr>
            <p:cNvPr id="129" name="Picture 128">
              <a:extLst>
                <a:ext uri="{FF2B5EF4-FFF2-40B4-BE49-F238E27FC236}">
                  <a16:creationId xmlns:a16="http://schemas.microsoft.com/office/drawing/2014/main" id="{18D5DD3B-3E7C-6045-BBCB-C2B0092C4CED}"/>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862217"/>
              <a:ext cx="217870" cy="461205"/>
            </a:xfrm>
            <a:prstGeom prst="rect">
              <a:avLst/>
            </a:prstGeom>
          </p:spPr>
        </p:pic>
        <p:pic>
          <p:nvPicPr>
            <p:cNvPr id="130" name="Picture 129">
              <a:extLst>
                <a:ext uri="{FF2B5EF4-FFF2-40B4-BE49-F238E27FC236}">
                  <a16:creationId xmlns:a16="http://schemas.microsoft.com/office/drawing/2014/main" id="{8A9E7FEE-ED6D-3A45-AAE6-82108789F72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841223"/>
              <a:ext cx="217870" cy="461205"/>
            </a:xfrm>
            <a:prstGeom prst="rect">
              <a:avLst/>
            </a:prstGeom>
          </p:spPr>
        </p:pic>
        <p:pic>
          <p:nvPicPr>
            <p:cNvPr id="131" name="Picture 130">
              <a:extLst>
                <a:ext uri="{FF2B5EF4-FFF2-40B4-BE49-F238E27FC236}">
                  <a16:creationId xmlns:a16="http://schemas.microsoft.com/office/drawing/2014/main" id="{E8D5C10B-24A9-4644-BCD6-E26451F25A1D}"/>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4372714"/>
              <a:ext cx="217870" cy="461205"/>
            </a:xfrm>
            <a:prstGeom prst="rect">
              <a:avLst/>
            </a:prstGeom>
          </p:spPr>
        </p:pic>
        <p:pic>
          <p:nvPicPr>
            <p:cNvPr id="132" name="Picture 131">
              <a:extLst>
                <a:ext uri="{FF2B5EF4-FFF2-40B4-BE49-F238E27FC236}">
                  <a16:creationId xmlns:a16="http://schemas.microsoft.com/office/drawing/2014/main" id="{E64EBCBB-C97D-914D-ADC7-890F4EFF117E}"/>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330726"/>
              <a:ext cx="217870" cy="461205"/>
            </a:xfrm>
            <a:prstGeom prst="rect">
              <a:avLst/>
            </a:prstGeom>
          </p:spPr>
        </p:pic>
      </p:grpSp>
      <p:sp>
        <p:nvSpPr>
          <p:cNvPr id="133" name="TextBox 132">
            <a:extLst>
              <a:ext uri="{FF2B5EF4-FFF2-40B4-BE49-F238E27FC236}">
                <a16:creationId xmlns:a16="http://schemas.microsoft.com/office/drawing/2014/main" id="{5E6248F8-982D-0149-87EF-254346451626}"/>
              </a:ext>
            </a:extLst>
          </p:cNvPr>
          <p:cNvSpPr txBox="1"/>
          <p:nvPr/>
        </p:nvSpPr>
        <p:spPr>
          <a:xfrm>
            <a:off x="6597185" y="632302"/>
            <a:ext cx="1706627" cy="412250"/>
          </a:xfrm>
          <a:prstGeom prst="rect">
            <a:avLst/>
          </a:prstGeom>
          <a:noFill/>
        </p:spPr>
        <p:txBody>
          <a:bodyPr wrap="square" rtlCol="0">
            <a:spAutoFit/>
          </a:bodyPr>
          <a:lstStyle/>
          <a:p>
            <a:r>
              <a:rPr lang="en-US" sz="2000" dirty="0">
                <a:solidFill>
                  <a:schemeClr val="accent4">
                    <a:lumMod val="50000"/>
                  </a:schemeClr>
                </a:solidFill>
                <a:latin typeface="PT Serif" panose="020A0603040505020204" pitchFamily="18" charset="77"/>
              </a:rPr>
              <a:t>Cooperating</a:t>
            </a:r>
          </a:p>
        </p:txBody>
      </p:sp>
      <p:sp>
        <p:nvSpPr>
          <p:cNvPr id="71" name="Rectangle 70">
            <a:extLst>
              <a:ext uri="{FF2B5EF4-FFF2-40B4-BE49-F238E27FC236}">
                <a16:creationId xmlns:a16="http://schemas.microsoft.com/office/drawing/2014/main" id="{2E4D7573-BA1F-444E-83D9-04569D139CFE}"/>
              </a:ext>
            </a:extLst>
          </p:cNvPr>
          <p:cNvSpPr/>
          <p:nvPr/>
        </p:nvSpPr>
        <p:spPr>
          <a:xfrm>
            <a:off x="235163" y="1465403"/>
            <a:ext cx="1036424"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Cooperation</a:t>
            </a:r>
          </a:p>
        </p:txBody>
      </p:sp>
      <p:sp>
        <p:nvSpPr>
          <p:cNvPr id="72" name="Rectangle 71">
            <a:extLst>
              <a:ext uri="{FF2B5EF4-FFF2-40B4-BE49-F238E27FC236}">
                <a16:creationId xmlns:a16="http://schemas.microsoft.com/office/drawing/2014/main" id="{A4A25366-8B3F-2746-AC57-027048F03A83}"/>
              </a:ext>
            </a:extLst>
          </p:cNvPr>
          <p:cNvSpPr/>
          <p:nvPr/>
        </p:nvSpPr>
        <p:spPr>
          <a:xfrm>
            <a:off x="1783179" y="1465403"/>
            <a:ext cx="1160045"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Performance</a:t>
            </a:r>
          </a:p>
        </p:txBody>
      </p:sp>
    </p:spTree>
    <p:extLst>
      <p:ext uri="{BB962C8B-B14F-4D97-AF65-F5344CB8AC3E}">
        <p14:creationId xmlns:p14="http://schemas.microsoft.com/office/powerpoint/2010/main" val="1974620436"/>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5FAD7-06CF-AB4B-BBC4-68529D754EE6}"/>
              </a:ext>
            </a:extLst>
          </p:cNvPr>
          <p:cNvSpPr>
            <a:spLocks noGrp="1"/>
          </p:cNvSpPr>
          <p:nvPr>
            <p:ph type="title"/>
          </p:nvPr>
        </p:nvSpPr>
        <p:spPr/>
        <p:txBody>
          <a:bodyPr/>
          <a:lstStyle/>
          <a:p>
            <a:r>
              <a:rPr lang="en-US" dirty="0">
                <a:latin typeface="PT Serif" panose="020A0603040505020204" pitchFamily="18" charset="77"/>
              </a:rPr>
              <a:t>RWs in I/O Articles</a:t>
            </a:r>
          </a:p>
        </p:txBody>
      </p:sp>
      <p:sp>
        <p:nvSpPr>
          <p:cNvPr id="3" name="Text Placeholder 2">
            <a:extLst>
              <a:ext uri="{FF2B5EF4-FFF2-40B4-BE49-F238E27FC236}">
                <a16:creationId xmlns:a16="http://schemas.microsoft.com/office/drawing/2014/main" id="{9773EECF-3C52-2A43-9A35-FB48223E93DD}"/>
              </a:ext>
            </a:extLst>
          </p:cNvPr>
          <p:cNvSpPr>
            <a:spLocks noGrp="1"/>
          </p:cNvSpPr>
          <p:nvPr>
            <p:ph type="body" idx="1"/>
          </p:nvPr>
        </p:nvSpPr>
        <p:spPr/>
        <p:txBody>
          <a:bodyPr/>
          <a:lstStyle/>
          <a:p>
            <a:pPr marL="76200" indent="0">
              <a:buNone/>
            </a:pPr>
            <a:r>
              <a:rPr lang="en-US" sz="1000" dirty="0"/>
              <a:t>Few examine the extent to which random patterns exist in their data. When randomness goes unevaluated, then arguments for systematic causes are untenable. To expand on this point, I conducted a brief review of articles published in the Journal of Applied Psychology (JAP), Organizational Behavior and Human Decision Processes (OBHDP), and the Academy of Management Journal (AMJ). Articles were collected from the start of 2019 until August 10th, 2020. For JAP, this search resulted in 180 papers (8 issues). For AMJ, this search resulted in 96 papers (10 issues). For OBHDP, 87 papers (10 volumes) were collected. All 363 studies were examined. I gathered descriptives on each study's collected data and marked whether unit root, stationarity, or random walk procedures were undertaken. Ninety-three of the articles collected data across 3 or more waves. Of those, none evaluated the presence of unit roots in their series. One can also observe little appreciation for randomness in psychological/organizational behavior textbooks on longitudinal data analysis. Among some of the more popular titles (e.g., Bolger &amp; Laurenceau, 2013; Bollen &amp; Curran, 2006; Grimm, Ram, &amp; Estabrook, 2017; Hoffman, 2015; Singer &amp; Willett, 2003), there are no chapters describing stochastic processes like those presented in this article. The reverse is true in economics (e.g., Croissant, 2018; Racine, 2019; Wooldridge, 2013). All of the cited books, which are by no means unique, have one or more chapters on unit root testing, stochastic processes, random walks, and stationarity. The take-away from this (small) review is that randomness sits unevaluated in our literature. The world may be systematic, but much of our longitudinal research has not ruled out random causes. This paper offers theoretical insight into the downstream consequences that randomness can lead to, especially when it is paired with inertia.</a:t>
            </a:r>
          </a:p>
        </p:txBody>
      </p:sp>
      <p:sp>
        <p:nvSpPr>
          <p:cNvPr id="4" name="Slide Number Placeholder 3">
            <a:extLst>
              <a:ext uri="{FF2B5EF4-FFF2-40B4-BE49-F238E27FC236}">
                <a16:creationId xmlns:a16="http://schemas.microsoft.com/office/drawing/2014/main" id="{2F022B41-CD96-A347-94E5-66F1108F8BA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220</a:t>
            </a:fld>
            <a:endParaRPr lang="en" dirty="0"/>
          </a:p>
        </p:txBody>
      </p:sp>
    </p:spTree>
    <p:extLst>
      <p:ext uri="{BB962C8B-B14F-4D97-AF65-F5344CB8AC3E}">
        <p14:creationId xmlns:p14="http://schemas.microsoft.com/office/powerpoint/2010/main" val="809305610"/>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0A0C9-C155-3547-AB18-79F75BA0EDC3}"/>
              </a:ext>
            </a:extLst>
          </p:cNvPr>
          <p:cNvSpPr>
            <a:spLocks noGrp="1"/>
          </p:cNvSpPr>
          <p:nvPr>
            <p:ph type="title"/>
          </p:nvPr>
        </p:nvSpPr>
        <p:spPr/>
        <p:txBody>
          <a:bodyPr/>
          <a:lstStyle/>
          <a:p>
            <a:r>
              <a:rPr lang="en-US" dirty="0">
                <a:latin typeface="PT Serif" panose="020A0603040505020204" pitchFamily="18" charset="77"/>
              </a:rPr>
              <a:t>Fundamental Attribution Error</a:t>
            </a:r>
          </a:p>
        </p:txBody>
      </p:sp>
      <p:sp>
        <p:nvSpPr>
          <p:cNvPr id="4" name="Slide Number Placeholder 3">
            <a:extLst>
              <a:ext uri="{FF2B5EF4-FFF2-40B4-BE49-F238E27FC236}">
                <a16:creationId xmlns:a16="http://schemas.microsoft.com/office/drawing/2014/main" id="{0C8E782A-46A3-D14A-9D5A-389A172F46C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221</a:t>
            </a:fld>
            <a:endParaRPr lang="en" dirty="0"/>
          </a:p>
        </p:txBody>
      </p:sp>
      <p:sp>
        <p:nvSpPr>
          <p:cNvPr id="5" name="TextBox 4">
            <a:extLst>
              <a:ext uri="{FF2B5EF4-FFF2-40B4-BE49-F238E27FC236}">
                <a16:creationId xmlns:a16="http://schemas.microsoft.com/office/drawing/2014/main" id="{8A6D6351-EB25-9B4F-B00D-C85114D9628B}"/>
              </a:ext>
            </a:extLst>
          </p:cNvPr>
          <p:cNvSpPr txBox="1"/>
          <p:nvPr/>
        </p:nvSpPr>
        <p:spPr>
          <a:xfrm>
            <a:off x="805637" y="2291799"/>
            <a:ext cx="1981633" cy="276999"/>
          </a:xfrm>
          <a:prstGeom prst="rect">
            <a:avLst/>
          </a:prstGeom>
          <a:noFill/>
        </p:spPr>
        <p:txBody>
          <a:bodyPr wrap="none" rtlCol="0">
            <a:spAutoFit/>
          </a:bodyPr>
          <a:lstStyle/>
          <a:p>
            <a:r>
              <a:rPr lang="en-US" sz="1200" dirty="0">
                <a:latin typeface="PT Serif" panose="020A0603040505020204" pitchFamily="18" charset="77"/>
              </a:rPr>
              <a:t>Patterns In Observed Data</a:t>
            </a:r>
          </a:p>
        </p:txBody>
      </p:sp>
      <p:grpSp>
        <p:nvGrpSpPr>
          <p:cNvPr id="6" name="Group 5">
            <a:extLst>
              <a:ext uri="{FF2B5EF4-FFF2-40B4-BE49-F238E27FC236}">
                <a16:creationId xmlns:a16="http://schemas.microsoft.com/office/drawing/2014/main" id="{521C78AC-E61A-9240-80F6-E6E24B83CACD}"/>
              </a:ext>
            </a:extLst>
          </p:cNvPr>
          <p:cNvGrpSpPr/>
          <p:nvPr/>
        </p:nvGrpSpPr>
        <p:grpSpPr>
          <a:xfrm>
            <a:off x="2848692" y="2184356"/>
            <a:ext cx="480562" cy="463991"/>
            <a:chOff x="6821633" y="2146992"/>
            <a:chExt cx="1801546" cy="1739424"/>
          </a:xfrm>
        </p:grpSpPr>
        <p:cxnSp>
          <p:nvCxnSpPr>
            <p:cNvPr id="7" name="Straight Connector 6">
              <a:extLst>
                <a:ext uri="{FF2B5EF4-FFF2-40B4-BE49-F238E27FC236}">
                  <a16:creationId xmlns:a16="http://schemas.microsoft.com/office/drawing/2014/main" id="{B1392CB2-D593-174C-97A6-FB697A56858C}"/>
                </a:ext>
              </a:extLst>
            </p:cNvPr>
            <p:cNvCxnSpPr/>
            <p:nvPr/>
          </p:nvCxnSpPr>
          <p:spPr>
            <a:xfrm>
              <a:off x="6981376" y="2146992"/>
              <a:ext cx="0" cy="17394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Freeform 7">
              <a:extLst>
                <a:ext uri="{FF2B5EF4-FFF2-40B4-BE49-F238E27FC236}">
                  <a16:creationId xmlns:a16="http://schemas.microsoft.com/office/drawing/2014/main" id="{1665EC8A-5575-8C44-92BA-E0324385785A}"/>
                </a:ext>
              </a:extLst>
            </p:cNvPr>
            <p:cNvSpPr/>
            <p:nvPr/>
          </p:nvSpPr>
          <p:spPr>
            <a:xfrm>
              <a:off x="6821633" y="2533389"/>
              <a:ext cx="1801546" cy="1052335"/>
            </a:xfrm>
            <a:custGeom>
              <a:avLst/>
              <a:gdLst>
                <a:gd name="connsiteX0" fmla="*/ 0 w 2349660"/>
                <a:gd name="connsiteY0" fmla="*/ 734535 h 1372504"/>
                <a:gd name="connsiteX1" fmla="*/ 439838 w 2349660"/>
                <a:gd name="connsiteY1" fmla="*/ 16904 h 1372504"/>
                <a:gd name="connsiteX2" fmla="*/ 1157468 w 2349660"/>
                <a:gd name="connsiteY2" fmla="*/ 1371142 h 1372504"/>
                <a:gd name="connsiteX3" fmla="*/ 1307939 w 2349660"/>
                <a:gd name="connsiteY3" fmla="*/ 283122 h 1372504"/>
                <a:gd name="connsiteX4" fmla="*/ 2349660 w 2349660"/>
                <a:gd name="connsiteY4" fmla="*/ 896580 h 1372504"/>
                <a:gd name="connsiteX5" fmla="*/ 2349660 w 2349660"/>
                <a:gd name="connsiteY5" fmla="*/ 896580 h 137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9660" h="1372504">
                  <a:moveTo>
                    <a:pt x="0" y="734535"/>
                  </a:moveTo>
                  <a:cubicBezTo>
                    <a:pt x="123463" y="322669"/>
                    <a:pt x="246927" y="-89197"/>
                    <a:pt x="439838" y="16904"/>
                  </a:cubicBezTo>
                  <a:cubicBezTo>
                    <a:pt x="632749" y="123005"/>
                    <a:pt x="1012785" y="1326772"/>
                    <a:pt x="1157468" y="1371142"/>
                  </a:cubicBezTo>
                  <a:cubicBezTo>
                    <a:pt x="1302151" y="1415512"/>
                    <a:pt x="1109240" y="362216"/>
                    <a:pt x="1307939" y="283122"/>
                  </a:cubicBezTo>
                  <a:cubicBezTo>
                    <a:pt x="1506638" y="204028"/>
                    <a:pt x="2349660" y="896580"/>
                    <a:pt x="2349660" y="896580"/>
                  </a:cubicBezTo>
                  <a:lnTo>
                    <a:pt x="2349660" y="896580"/>
                  </a:lnTo>
                </a:path>
              </a:pathLst>
            </a:custGeom>
            <a:noFill/>
            <a:ln w="28575">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 name="TextBox 8">
            <a:extLst>
              <a:ext uri="{FF2B5EF4-FFF2-40B4-BE49-F238E27FC236}">
                <a16:creationId xmlns:a16="http://schemas.microsoft.com/office/drawing/2014/main" id="{4233CF7A-7743-B348-A475-3894AA76E763}"/>
              </a:ext>
            </a:extLst>
          </p:cNvPr>
          <p:cNvSpPr txBox="1"/>
          <p:nvPr/>
        </p:nvSpPr>
        <p:spPr>
          <a:xfrm>
            <a:off x="805637" y="3124024"/>
            <a:ext cx="2196435" cy="276999"/>
          </a:xfrm>
          <a:prstGeom prst="rect">
            <a:avLst/>
          </a:prstGeom>
          <a:noFill/>
        </p:spPr>
        <p:txBody>
          <a:bodyPr wrap="none" rtlCol="0">
            <a:spAutoFit/>
          </a:bodyPr>
          <a:lstStyle/>
          <a:p>
            <a:r>
              <a:rPr lang="en-US" sz="1200" dirty="0">
                <a:latin typeface="PT Serif" panose="020A0603040505020204" pitchFamily="18" charset="77"/>
              </a:rPr>
              <a:t>Data Generating Mechanisms</a:t>
            </a:r>
          </a:p>
        </p:txBody>
      </p:sp>
      <p:pic>
        <p:nvPicPr>
          <p:cNvPr id="10" name="Picture 9" descr="Text&#10;&#10;Description automatically generated">
            <a:extLst>
              <a:ext uri="{FF2B5EF4-FFF2-40B4-BE49-F238E27FC236}">
                <a16:creationId xmlns:a16="http://schemas.microsoft.com/office/drawing/2014/main" id="{1B037255-3549-2540-AA36-843D16630534}"/>
              </a:ext>
            </a:extLst>
          </p:cNvPr>
          <p:cNvPicPr>
            <a:picLocks noChangeAspect="1"/>
          </p:cNvPicPr>
          <p:nvPr/>
        </p:nvPicPr>
        <p:blipFill rotWithShape="1">
          <a:blip r:embed="rId2"/>
          <a:srcRect b="28755"/>
          <a:stretch/>
        </p:blipFill>
        <p:spPr>
          <a:xfrm>
            <a:off x="3088973" y="3074059"/>
            <a:ext cx="460899" cy="326964"/>
          </a:xfrm>
          <a:prstGeom prst="rect">
            <a:avLst/>
          </a:prstGeom>
        </p:spPr>
      </p:pic>
      <p:cxnSp>
        <p:nvCxnSpPr>
          <p:cNvPr id="11" name="Straight Arrow Connector 10">
            <a:extLst>
              <a:ext uri="{FF2B5EF4-FFF2-40B4-BE49-F238E27FC236}">
                <a16:creationId xmlns:a16="http://schemas.microsoft.com/office/drawing/2014/main" id="{342B25E9-3D5A-4643-ADDE-C2078B44ED6A}"/>
              </a:ext>
            </a:extLst>
          </p:cNvPr>
          <p:cNvCxnSpPr>
            <a:cxnSpLocks/>
          </p:cNvCxnSpPr>
          <p:nvPr/>
        </p:nvCxnSpPr>
        <p:spPr>
          <a:xfrm flipV="1">
            <a:off x="1795816" y="2679017"/>
            <a:ext cx="0" cy="397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5715950-0D83-474E-8F19-F518FDF79FEC}"/>
              </a:ext>
            </a:extLst>
          </p:cNvPr>
          <p:cNvSpPr txBox="1"/>
          <p:nvPr/>
        </p:nvSpPr>
        <p:spPr>
          <a:xfrm>
            <a:off x="1294391" y="1320692"/>
            <a:ext cx="1596912" cy="307777"/>
          </a:xfrm>
          <a:prstGeom prst="rect">
            <a:avLst/>
          </a:prstGeom>
          <a:noFill/>
        </p:spPr>
        <p:txBody>
          <a:bodyPr wrap="none" rtlCol="0">
            <a:spAutoFit/>
          </a:bodyPr>
          <a:lstStyle/>
          <a:p>
            <a:r>
              <a:rPr lang="en-US" u="sng" dirty="0">
                <a:latin typeface="PT Serif" panose="020A0603040505020204" pitchFamily="18" charset="77"/>
              </a:rPr>
              <a:t>Current Research</a:t>
            </a:r>
          </a:p>
        </p:txBody>
      </p:sp>
      <p:sp>
        <p:nvSpPr>
          <p:cNvPr id="13" name="TextBox 12">
            <a:extLst>
              <a:ext uri="{FF2B5EF4-FFF2-40B4-BE49-F238E27FC236}">
                <a16:creationId xmlns:a16="http://schemas.microsoft.com/office/drawing/2014/main" id="{41610CFF-F0F3-7E43-9EA0-32C554706784}"/>
              </a:ext>
            </a:extLst>
          </p:cNvPr>
          <p:cNvSpPr txBox="1"/>
          <p:nvPr/>
        </p:nvSpPr>
        <p:spPr>
          <a:xfrm>
            <a:off x="6571663" y="1320692"/>
            <a:ext cx="508473" cy="307777"/>
          </a:xfrm>
          <a:prstGeom prst="rect">
            <a:avLst/>
          </a:prstGeom>
          <a:noFill/>
        </p:spPr>
        <p:txBody>
          <a:bodyPr wrap="none" rtlCol="0">
            <a:spAutoFit/>
          </a:bodyPr>
          <a:lstStyle/>
          <a:p>
            <a:r>
              <a:rPr lang="en-US" u="sng" dirty="0">
                <a:latin typeface="PT Serif" panose="020A0603040505020204" pitchFamily="18" charset="77"/>
              </a:rPr>
              <a:t>FAE</a:t>
            </a:r>
          </a:p>
        </p:txBody>
      </p:sp>
      <p:pic>
        <p:nvPicPr>
          <p:cNvPr id="23" name="Picture 22" descr="Diagram&#10;&#10;Description automatically generated">
            <a:extLst>
              <a:ext uri="{FF2B5EF4-FFF2-40B4-BE49-F238E27FC236}">
                <a16:creationId xmlns:a16="http://schemas.microsoft.com/office/drawing/2014/main" id="{91F7154F-37A6-D445-8724-5B77E9D5FC77}"/>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5111019" y="2291241"/>
            <a:ext cx="1969117" cy="1047310"/>
          </a:xfrm>
          <a:prstGeom prst="rect">
            <a:avLst/>
          </a:prstGeom>
        </p:spPr>
      </p:pic>
      <p:grpSp>
        <p:nvGrpSpPr>
          <p:cNvPr id="24" name="Group 23">
            <a:extLst>
              <a:ext uri="{FF2B5EF4-FFF2-40B4-BE49-F238E27FC236}">
                <a16:creationId xmlns:a16="http://schemas.microsoft.com/office/drawing/2014/main" id="{920DF018-D828-5A4F-8E96-BF762DAC6C56}"/>
              </a:ext>
            </a:extLst>
          </p:cNvPr>
          <p:cNvGrpSpPr/>
          <p:nvPr/>
        </p:nvGrpSpPr>
        <p:grpSpPr>
          <a:xfrm>
            <a:off x="7997828" y="2513245"/>
            <a:ext cx="571113" cy="603302"/>
            <a:chOff x="5037832" y="2494736"/>
            <a:chExt cx="169421" cy="178970"/>
          </a:xfrm>
          <a:solidFill>
            <a:schemeClr val="tx1">
              <a:alpha val="96000"/>
            </a:schemeClr>
          </a:solidFill>
        </p:grpSpPr>
        <p:sp>
          <p:nvSpPr>
            <p:cNvPr id="25" name="Freeform 16">
              <a:extLst>
                <a:ext uri="{FF2B5EF4-FFF2-40B4-BE49-F238E27FC236}">
                  <a16:creationId xmlns:a16="http://schemas.microsoft.com/office/drawing/2014/main" id="{349E48BE-1618-194A-90DE-2E770C7280D0}"/>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6" name="Freeform 17">
              <a:extLst>
                <a:ext uri="{FF2B5EF4-FFF2-40B4-BE49-F238E27FC236}">
                  <a16:creationId xmlns:a16="http://schemas.microsoft.com/office/drawing/2014/main" id="{E22907D3-BEE9-C549-A18B-78686B743717}"/>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cxnSp>
        <p:nvCxnSpPr>
          <p:cNvPr id="28" name="Straight Arrow Connector 27">
            <a:extLst>
              <a:ext uri="{FF2B5EF4-FFF2-40B4-BE49-F238E27FC236}">
                <a16:creationId xmlns:a16="http://schemas.microsoft.com/office/drawing/2014/main" id="{6AFACD56-E2F1-684E-9020-A02838BD9C65}"/>
              </a:ext>
            </a:extLst>
          </p:cNvPr>
          <p:cNvCxnSpPr/>
          <p:nvPr/>
        </p:nvCxnSpPr>
        <p:spPr>
          <a:xfrm flipH="1" flipV="1">
            <a:off x="7225048" y="2568137"/>
            <a:ext cx="869324" cy="2467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2ADE11CE-22CE-F54F-A5B7-A2C6A07A79D3}"/>
              </a:ext>
            </a:extLst>
          </p:cNvPr>
          <p:cNvCxnSpPr/>
          <p:nvPr/>
        </p:nvCxnSpPr>
        <p:spPr>
          <a:xfrm flipH="1">
            <a:off x="7225048" y="2814896"/>
            <a:ext cx="869324" cy="3091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8623704"/>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D0075-352F-4245-B5BB-B4B3E0741EBF}"/>
              </a:ext>
            </a:extLst>
          </p:cNvPr>
          <p:cNvSpPr>
            <a:spLocks noGrp="1"/>
          </p:cNvSpPr>
          <p:nvPr>
            <p:ph type="title"/>
          </p:nvPr>
        </p:nvSpPr>
        <p:spPr/>
        <p:txBody>
          <a:bodyPr/>
          <a:lstStyle/>
          <a:p>
            <a:r>
              <a:rPr lang="en-US" dirty="0">
                <a:latin typeface="PT Serif" panose="020A0603040505020204" pitchFamily="18" charset="77"/>
              </a:rPr>
              <a:t>Requests From Org Outsiders</a:t>
            </a:r>
          </a:p>
        </p:txBody>
      </p:sp>
      <p:sp>
        <p:nvSpPr>
          <p:cNvPr id="4" name="Slide Number Placeholder 3">
            <a:extLst>
              <a:ext uri="{FF2B5EF4-FFF2-40B4-BE49-F238E27FC236}">
                <a16:creationId xmlns:a16="http://schemas.microsoft.com/office/drawing/2014/main" id="{95312652-1834-684F-AB08-1FDDB5E2947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222</a:t>
            </a:fld>
            <a:endParaRPr lang="en" dirty="0"/>
          </a:p>
        </p:txBody>
      </p:sp>
      <p:sp>
        <p:nvSpPr>
          <p:cNvPr id="5" name="TextBox 4">
            <a:extLst>
              <a:ext uri="{FF2B5EF4-FFF2-40B4-BE49-F238E27FC236}">
                <a16:creationId xmlns:a16="http://schemas.microsoft.com/office/drawing/2014/main" id="{7D48060B-08A0-7A42-B24D-18C452D70A5C}"/>
              </a:ext>
            </a:extLst>
          </p:cNvPr>
          <p:cNvSpPr txBox="1"/>
          <p:nvPr/>
        </p:nvSpPr>
        <p:spPr>
          <a:xfrm>
            <a:off x="933450" y="1589990"/>
            <a:ext cx="4196983" cy="738664"/>
          </a:xfrm>
          <a:prstGeom prst="rect">
            <a:avLst/>
          </a:prstGeom>
          <a:noFill/>
        </p:spPr>
        <p:txBody>
          <a:bodyPr wrap="none" rtlCol="0">
            <a:spAutoFit/>
          </a:bodyPr>
          <a:lstStyle/>
          <a:p>
            <a:pPr marL="0" indent="0">
              <a:buNone/>
            </a:pPr>
            <a:r>
              <a:rPr lang="en-US" dirty="0">
                <a:solidFill>
                  <a:schemeClr val="bg1">
                    <a:lumMod val="50000"/>
                  </a:schemeClr>
                </a:solidFill>
                <a:latin typeface="PT Serif" panose="020A0603040505020204" pitchFamily="18" charset="77"/>
              </a:rPr>
              <a:t>Academic = “outside” org</a:t>
            </a:r>
          </a:p>
          <a:p>
            <a:pPr marL="0" indent="0">
              <a:buNone/>
            </a:pPr>
            <a:r>
              <a:rPr lang="en-US" dirty="0">
                <a:solidFill>
                  <a:schemeClr val="bg1">
                    <a:lumMod val="50000"/>
                  </a:schemeClr>
                </a:solidFill>
                <a:latin typeface="PT Serif" panose="020A0603040505020204" pitchFamily="18" charset="77"/>
              </a:rPr>
              <a:t>Non-academic (free-lance software) = “inside” org</a:t>
            </a:r>
          </a:p>
          <a:p>
            <a:endParaRPr lang="en-US" dirty="0">
              <a:solidFill>
                <a:schemeClr val="bg1">
                  <a:lumMod val="50000"/>
                </a:schemeClr>
              </a:solidFill>
              <a:latin typeface="PT Serif" panose="020A0603040505020204" pitchFamily="18" charset="77"/>
            </a:endParaRPr>
          </a:p>
        </p:txBody>
      </p:sp>
      <p:sp>
        <p:nvSpPr>
          <p:cNvPr id="6" name="TextBox 5">
            <a:extLst>
              <a:ext uri="{FF2B5EF4-FFF2-40B4-BE49-F238E27FC236}">
                <a16:creationId xmlns:a16="http://schemas.microsoft.com/office/drawing/2014/main" id="{BCBC7017-76DD-324D-BD3A-842E7B5FB498}"/>
              </a:ext>
            </a:extLst>
          </p:cNvPr>
          <p:cNvSpPr txBox="1"/>
          <p:nvPr/>
        </p:nvSpPr>
        <p:spPr>
          <a:xfrm>
            <a:off x="336768" y="943659"/>
            <a:ext cx="6401111" cy="646331"/>
          </a:xfrm>
          <a:prstGeom prst="rect">
            <a:avLst/>
          </a:prstGeom>
          <a:noFill/>
        </p:spPr>
        <p:txBody>
          <a:bodyPr wrap="none" rtlCol="0">
            <a:spAutoFit/>
          </a:bodyPr>
          <a:lstStyle/>
          <a:p>
            <a:r>
              <a:rPr lang="en-US" sz="3600" dirty="0">
                <a:solidFill>
                  <a:schemeClr val="accent6">
                    <a:lumMod val="25000"/>
                  </a:schemeClr>
                </a:solidFill>
                <a:latin typeface="PT Serif" panose="020A0603040505020204" pitchFamily="18" charset="77"/>
              </a:rPr>
              <a:t>1) Academic &amp; Non-Academic</a:t>
            </a:r>
          </a:p>
        </p:txBody>
      </p:sp>
      <p:sp>
        <p:nvSpPr>
          <p:cNvPr id="7" name="TextBox 6">
            <a:extLst>
              <a:ext uri="{FF2B5EF4-FFF2-40B4-BE49-F238E27FC236}">
                <a16:creationId xmlns:a16="http://schemas.microsoft.com/office/drawing/2014/main" id="{1447D6E8-2F47-7842-B8C8-827F29877537}"/>
              </a:ext>
            </a:extLst>
          </p:cNvPr>
          <p:cNvSpPr txBox="1"/>
          <p:nvPr/>
        </p:nvSpPr>
        <p:spPr>
          <a:xfrm>
            <a:off x="336767" y="2097308"/>
            <a:ext cx="4937570" cy="646331"/>
          </a:xfrm>
          <a:prstGeom prst="rect">
            <a:avLst/>
          </a:prstGeom>
          <a:noFill/>
        </p:spPr>
        <p:txBody>
          <a:bodyPr wrap="none" rtlCol="0">
            <a:spAutoFit/>
          </a:bodyPr>
          <a:lstStyle/>
          <a:p>
            <a:r>
              <a:rPr lang="en-US" sz="3600" dirty="0">
                <a:solidFill>
                  <a:schemeClr val="accent6">
                    <a:lumMod val="25000"/>
                  </a:schemeClr>
                </a:solidFill>
                <a:latin typeface="PT Serif" panose="020A0603040505020204" pitchFamily="18" charset="77"/>
              </a:rPr>
              <a:t>2) Bergeron et al., 2014</a:t>
            </a:r>
          </a:p>
        </p:txBody>
      </p:sp>
      <p:sp>
        <p:nvSpPr>
          <p:cNvPr id="8" name="TextBox 7">
            <a:extLst>
              <a:ext uri="{FF2B5EF4-FFF2-40B4-BE49-F238E27FC236}">
                <a16:creationId xmlns:a16="http://schemas.microsoft.com/office/drawing/2014/main" id="{1A8FA51B-C450-ED4A-B50F-7CDC75A395F2}"/>
              </a:ext>
            </a:extLst>
          </p:cNvPr>
          <p:cNvSpPr txBox="1"/>
          <p:nvPr/>
        </p:nvSpPr>
        <p:spPr>
          <a:xfrm>
            <a:off x="64200" y="2946526"/>
            <a:ext cx="4507800" cy="1600438"/>
          </a:xfrm>
          <a:prstGeom prst="rect">
            <a:avLst/>
          </a:prstGeom>
          <a:noFill/>
        </p:spPr>
        <p:txBody>
          <a:bodyPr wrap="square" rtlCol="0">
            <a:spAutoFit/>
          </a:bodyPr>
          <a:lstStyle/>
          <a:p>
            <a:pPr marL="0" indent="0">
              <a:buNone/>
            </a:pPr>
            <a:r>
              <a:rPr lang="en-US" i="1" dirty="0">
                <a:solidFill>
                  <a:schemeClr val="bg1">
                    <a:lumMod val="50000"/>
                  </a:schemeClr>
                </a:solidFill>
                <a:latin typeface="PT Serif" panose="020A0603040505020204" pitchFamily="18" charset="77"/>
              </a:rPr>
              <a:t>University, internal OCBs</a:t>
            </a:r>
          </a:p>
          <a:p>
            <a:pPr marL="285750" indent="-285750">
              <a:buFont typeface="Arial" panose="020B0604020202020204" pitchFamily="34" charset="0"/>
              <a:buChar char="•"/>
            </a:pPr>
            <a:r>
              <a:rPr lang="en-US" dirty="0">
                <a:solidFill>
                  <a:schemeClr val="bg1">
                    <a:lumMod val="50000"/>
                  </a:schemeClr>
                </a:solidFill>
                <a:latin typeface="PT Serif" panose="020A0603040505020204" pitchFamily="18" charset="77"/>
              </a:rPr>
              <a:t>Serve on committees</a:t>
            </a:r>
          </a:p>
          <a:p>
            <a:pPr marL="285750" indent="-285750">
              <a:buFont typeface="Arial" panose="020B0604020202020204" pitchFamily="34" charset="0"/>
              <a:buChar char="•"/>
            </a:pPr>
            <a:r>
              <a:rPr lang="en-US" dirty="0">
                <a:solidFill>
                  <a:schemeClr val="bg1">
                    <a:lumMod val="50000"/>
                  </a:schemeClr>
                </a:solidFill>
                <a:latin typeface="PT Serif" panose="020A0603040505020204" pitchFamily="18" charset="77"/>
              </a:rPr>
              <a:t>Attend major student events</a:t>
            </a:r>
          </a:p>
          <a:p>
            <a:pPr marL="285750" indent="-285750">
              <a:buFont typeface="Arial" panose="020B0604020202020204" pitchFamily="34" charset="0"/>
              <a:buChar char="•"/>
            </a:pPr>
            <a:r>
              <a:rPr lang="en-US" dirty="0">
                <a:solidFill>
                  <a:schemeClr val="bg1">
                    <a:lumMod val="50000"/>
                  </a:schemeClr>
                </a:solidFill>
                <a:latin typeface="PT Serif" panose="020A0603040505020204" pitchFamily="18" charset="77"/>
              </a:rPr>
              <a:t>Act like a peacemaker when departments disagree</a:t>
            </a:r>
          </a:p>
          <a:p>
            <a:pPr marL="285750" indent="-285750">
              <a:buFont typeface="Arial" panose="020B0604020202020204" pitchFamily="34" charset="0"/>
              <a:buChar char="•"/>
            </a:pPr>
            <a:r>
              <a:rPr lang="en-US" dirty="0">
                <a:solidFill>
                  <a:schemeClr val="bg1">
                    <a:lumMod val="50000"/>
                  </a:schemeClr>
                </a:solidFill>
                <a:latin typeface="PT Serif" panose="020A0603040505020204" pitchFamily="18" charset="77"/>
              </a:rPr>
              <a:t>“Touch base” with other faculty</a:t>
            </a:r>
          </a:p>
          <a:p>
            <a:pPr marL="285750" indent="-285750">
              <a:buFont typeface="Arial" panose="020B0604020202020204" pitchFamily="34" charset="0"/>
              <a:buChar char="•"/>
            </a:pPr>
            <a:r>
              <a:rPr lang="en-US" dirty="0">
                <a:solidFill>
                  <a:schemeClr val="bg1">
                    <a:lumMod val="50000"/>
                  </a:schemeClr>
                </a:solidFill>
                <a:latin typeface="PT Serif" panose="020A0603040505020204" pitchFamily="18" charset="77"/>
              </a:rPr>
              <a:t>Attend major student events to show support for the institution</a:t>
            </a:r>
          </a:p>
        </p:txBody>
      </p:sp>
      <p:sp>
        <p:nvSpPr>
          <p:cNvPr id="10" name="TextBox 9">
            <a:extLst>
              <a:ext uri="{FF2B5EF4-FFF2-40B4-BE49-F238E27FC236}">
                <a16:creationId xmlns:a16="http://schemas.microsoft.com/office/drawing/2014/main" id="{5DB0F63D-D7C9-7645-B258-95E1B816E3B2}"/>
              </a:ext>
            </a:extLst>
          </p:cNvPr>
          <p:cNvSpPr txBox="1"/>
          <p:nvPr/>
        </p:nvSpPr>
        <p:spPr>
          <a:xfrm>
            <a:off x="4357032" y="2946526"/>
            <a:ext cx="4722768" cy="1384995"/>
          </a:xfrm>
          <a:prstGeom prst="rect">
            <a:avLst/>
          </a:prstGeom>
          <a:noFill/>
        </p:spPr>
        <p:txBody>
          <a:bodyPr wrap="none" rtlCol="0">
            <a:spAutoFit/>
          </a:bodyPr>
          <a:lstStyle/>
          <a:p>
            <a:pPr marL="0" indent="0">
              <a:buNone/>
            </a:pPr>
            <a:r>
              <a:rPr lang="en-US" i="1" dirty="0">
                <a:solidFill>
                  <a:schemeClr val="bg1">
                    <a:lumMod val="50000"/>
                  </a:schemeClr>
                </a:solidFill>
                <a:latin typeface="PT Serif" panose="020A0603040505020204" pitchFamily="18" charset="77"/>
              </a:rPr>
              <a:t>Professional service OCBs</a:t>
            </a:r>
          </a:p>
          <a:p>
            <a:pPr marL="285750" indent="-285750">
              <a:buFont typeface="Arial" panose="020B0604020202020204" pitchFamily="34" charset="0"/>
              <a:buChar char="•"/>
            </a:pPr>
            <a:r>
              <a:rPr lang="en-US" dirty="0">
                <a:solidFill>
                  <a:schemeClr val="bg1">
                    <a:lumMod val="50000"/>
                  </a:schemeClr>
                </a:solidFill>
                <a:latin typeface="PT Serif" panose="020A0603040505020204" pitchFamily="18" charset="77"/>
              </a:rPr>
              <a:t>Serve as a discussant or chair at professional meeting</a:t>
            </a:r>
          </a:p>
          <a:p>
            <a:pPr marL="285750" indent="-285750">
              <a:buFont typeface="Arial" panose="020B0604020202020204" pitchFamily="34" charset="0"/>
              <a:buChar char="•"/>
            </a:pPr>
            <a:r>
              <a:rPr lang="en-US" dirty="0">
                <a:solidFill>
                  <a:schemeClr val="bg1">
                    <a:lumMod val="50000"/>
                  </a:schemeClr>
                </a:solidFill>
                <a:latin typeface="PT Serif" panose="020A0603040505020204" pitchFamily="18" charset="77"/>
              </a:rPr>
              <a:t>Serve as an officer for a professional association</a:t>
            </a:r>
          </a:p>
          <a:p>
            <a:pPr marL="285750" indent="-285750">
              <a:buFont typeface="Arial" panose="020B0604020202020204" pitchFamily="34" charset="0"/>
              <a:buChar char="•"/>
            </a:pPr>
            <a:r>
              <a:rPr lang="en-US" dirty="0">
                <a:solidFill>
                  <a:schemeClr val="bg1">
                    <a:lumMod val="50000"/>
                  </a:schemeClr>
                </a:solidFill>
                <a:latin typeface="PT Serif" panose="020A0603040505020204" pitchFamily="18" charset="77"/>
              </a:rPr>
              <a:t>Organize a meeting at professional association</a:t>
            </a:r>
          </a:p>
          <a:p>
            <a:pPr marL="285750" indent="-285750">
              <a:buFont typeface="Arial" panose="020B0604020202020204" pitchFamily="34" charset="0"/>
              <a:buChar char="•"/>
            </a:pPr>
            <a:r>
              <a:rPr lang="en-US" dirty="0">
                <a:solidFill>
                  <a:schemeClr val="bg1">
                    <a:lumMod val="50000"/>
                  </a:schemeClr>
                </a:solidFill>
                <a:latin typeface="PT Serif" panose="020A0603040505020204" pitchFamily="18" charset="77"/>
              </a:rPr>
              <a:t>Serve on journal editorial board</a:t>
            </a:r>
          </a:p>
          <a:p>
            <a:endParaRPr lang="en-US" dirty="0">
              <a:solidFill>
                <a:schemeClr val="bg1">
                  <a:lumMod val="50000"/>
                </a:schemeClr>
              </a:solidFill>
              <a:latin typeface="PT Serif" panose="020A0603040505020204" pitchFamily="18" charset="77"/>
            </a:endParaRPr>
          </a:p>
        </p:txBody>
      </p:sp>
    </p:spTree>
    <p:extLst>
      <p:ext uri="{BB962C8B-B14F-4D97-AF65-F5344CB8AC3E}">
        <p14:creationId xmlns:p14="http://schemas.microsoft.com/office/powerpoint/2010/main" val="11798040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23</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7" name="Rectangle 6">
            <a:extLst>
              <a:ext uri="{FF2B5EF4-FFF2-40B4-BE49-F238E27FC236}">
                <a16:creationId xmlns:a16="http://schemas.microsoft.com/office/drawing/2014/main" id="{06DCE6C6-5DFE-D54E-99F5-0DDD55844F97}"/>
              </a:ext>
            </a:extLst>
          </p:cNvPr>
          <p:cNvSpPr/>
          <p:nvPr/>
        </p:nvSpPr>
        <p:spPr>
          <a:xfrm>
            <a:off x="0" y="28147"/>
            <a:ext cx="8444211" cy="338554"/>
          </a:xfrm>
          <a:prstGeom prst="rect">
            <a:avLst/>
          </a:prstGeom>
        </p:spPr>
        <p:txBody>
          <a:bodyPr wrap="square">
            <a:spAutoFit/>
          </a:bodyPr>
          <a:lstStyle/>
          <a:p>
            <a:r>
              <a:rPr lang="en-US" sz="800" dirty="0">
                <a:solidFill>
                  <a:srgbClr val="222222"/>
                </a:solidFill>
                <a:latin typeface="PT Serif" panose="020A0603040505020204" pitchFamily="18" charset="77"/>
              </a:rPr>
              <a:t>Dishop, C. R., &amp; DeShon, R. P. (2020). What is the critical mass of help? A potential resolution to a paradox on citizenship and organizational performance. </a:t>
            </a:r>
            <a:r>
              <a:rPr lang="en-US" sz="800" i="1" dirty="0">
                <a:solidFill>
                  <a:srgbClr val="222222"/>
                </a:solidFill>
                <a:latin typeface="PT Serif" panose="020A0603040505020204" pitchFamily="18" charset="77"/>
              </a:rPr>
              <a:t>Computational and Mathematical Organization Theory</a:t>
            </a:r>
            <a:r>
              <a:rPr lang="en-US" sz="800" dirty="0">
                <a:solidFill>
                  <a:srgbClr val="222222"/>
                </a:solidFill>
                <a:latin typeface="PT Serif" panose="020A0603040505020204" pitchFamily="18" charset="77"/>
              </a:rPr>
              <a:t>, 1-15.</a:t>
            </a:r>
            <a:endParaRPr lang="en-US" sz="800" dirty="0">
              <a:latin typeface="PT Serif" panose="020A0603040505020204" pitchFamily="18" charset="77"/>
            </a:endParaRPr>
          </a:p>
        </p:txBody>
      </p:sp>
      <p:sp>
        <p:nvSpPr>
          <p:cNvPr id="9" name="TextBox 8">
            <a:extLst>
              <a:ext uri="{FF2B5EF4-FFF2-40B4-BE49-F238E27FC236}">
                <a16:creationId xmlns:a16="http://schemas.microsoft.com/office/drawing/2014/main" id="{429BEC6E-D0FE-8D49-8075-73970D89A1CD}"/>
              </a:ext>
            </a:extLst>
          </p:cNvPr>
          <p:cNvSpPr txBox="1"/>
          <p:nvPr/>
        </p:nvSpPr>
        <p:spPr>
          <a:xfrm>
            <a:off x="339019" y="3380220"/>
            <a:ext cx="8697109" cy="584775"/>
          </a:xfrm>
          <a:prstGeom prst="rect">
            <a:avLst/>
          </a:prstGeom>
          <a:noFill/>
        </p:spPr>
        <p:txBody>
          <a:bodyPr wrap="square" rtlCol="0">
            <a:spAutoFit/>
          </a:bodyPr>
          <a:lstStyle/>
          <a:p>
            <a:r>
              <a:rPr lang="en-US" sz="1600" dirty="0">
                <a:latin typeface="PT Serif" panose="020A0603040505020204" pitchFamily="18" charset="77"/>
              </a:rPr>
              <a:t>“…do not make a dent in the overall performance of the organization…Any single occurrence is usually modest or trivial” (Organ, 1988, p. 8).</a:t>
            </a:r>
          </a:p>
        </p:txBody>
      </p:sp>
      <p:sp>
        <p:nvSpPr>
          <p:cNvPr id="10" name="TextBox 9">
            <a:extLst>
              <a:ext uri="{FF2B5EF4-FFF2-40B4-BE49-F238E27FC236}">
                <a16:creationId xmlns:a16="http://schemas.microsoft.com/office/drawing/2014/main" id="{7222B85C-D757-6B4B-9E15-5C22BDE35875}"/>
              </a:ext>
            </a:extLst>
          </p:cNvPr>
          <p:cNvSpPr txBox="1"/>
          <p:nvPr/>
        </p:nvSpPr>
        <p:spPr>
          <a:xfrm>
            <a:off x="339019" y="4554691"/>
            <a:ext cx="6992620" cy="338554"/>
          </a:xfrm>
          <a:prstGeom prst="rect">
            <a:avLst/>
          </a:prstGeom>
          <a:noFill/>
        </p:spPr>
        <p:txBody>
          <a:bodyPr wrap="none" rtlCol="0">
            <a:spAutoFit/>
          </a:bodyPr>
          <a:lstStyle/>
          <a:p>
            <a:r>
              <a:rPr lang="en-US" sz="1600" dirty="0">
                <a:latin typeface="PT Serif" panose="020A0603040505020204" pitchFamily="18" charset="77"/>
              </a:rPr>
              <a:t>“…if performed by a sufficient number of individuals” (Organ, 2018, p. 10).</a:t>
            </a:r>
          </a:p>
        </p:txBody>
      </p:sp>
      <p:sp>
        <p:nvSpPr>
          <p:cNvPr id="12" name="TextBox 11">
            <a:extLst>
              <a:ext uri="{FF2B5EF4-FFF2-40B4-BE49-F238E27FC236}">
                <a16:creationId xmlns:a16="http://schemas.microsoft.com/office/drawing/2014/main" id="{1EB1A8A9-DC6B-7041-A724-735CAB6E957F}"/>
              </a:ext>
            </a:extLst>
          </p:cNvPr>
          <p:cNvSpPr txBox="1"/>
          <p:nvPr/>
        </p:nvSpPr>
        <p:spPr>
          <a:xfrm>
            <a:off x="95176" y="2878439"/>
            <a:ext cx="6159996"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Single acts of cooperation</a:t>
            </a:r>
          </a:p>
        </p:txBody>
      </p:sp>
      <p:sp>
        <p:nvSpPr>
          <p:cNvPr id="13" name="TextBox 12">
            <a:extLst>
              <a:ext uri="{FF2B5EF4-FFF2-40B4-BE49-F238E27FC236}">
                <a16:creationId xmlns:a16="http://schemas.microsoft.com/office/drawing/2014/main" id="{E4E07356-CF1D-F54A-BF42-194E31BA4EBF}"/>
              </a:ext>
            </a:extLst>
          </p:cNvPr>
          <p:cNvSpPr txBox="1"/>
          <p:nvPr/>
        </p:nvSpPr>
        <p:spPr>
          <a:xfrm>
            <a:off x="63713" y="3998233"/>
            <a:ext cx="8697110"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Cooperation improves collective performance only</a:t>
            </a:r>
          </a:p>
        </p:txBody>
      </p:sp>
      <p:cxnSp>
        <p:nvCxnSpPr>
          <p:cNvPr id="16" name="Straight Arrow Connector 15">
            <a:extLst>
              <a:ext uri="{FF2B5EF4-FFF2-40B4-BE49-F238E27FC236}">
                <a16:creationId xmlns:a16="http://schemas.microsoft.com/office/drawing/2014/main" id="{20495FC1-A827-1C43-9FE2-803EE6148E10}"/>
              </a:ext>
            </a:extLst>
          </p:cNvPr>
          <p:cNvCxnSpPr>
            <a:cxnSpLocks/>
          </p:cNvCxnSpPr>
          <p:nvPr/>
        </p:nvCxnSpPr>
        <p:spPr>
          <a:xfrm flipV="1">
            <a:off x="1271587" y="1768545"/>
            <a:ext cx="38576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7" name="Picture 16" descr="Background pattern&#10;&#10;Description automatically generated">
            <a:extLst>
              <a:ext uri="{FF2B5EF4-FFF2-40B4-BE49-F238E27FC236}">
                <a16:creationId xmlns:a16="http://schemas.microsoft.com/office/drawing/2014/main" id="{56CF61BE-1B37-AA4C-8CD1-DBAD28195F08}"/>
              </a:ext>
            </a:extLst>
          </p:cNvPr>
          <p:cNvPicPr>
            <a:picLocks noChangeAspect="1"/>
          </p:cNvPicPr>
          <p:nvPr/>
        </p:nvPicPr>
        <p:blipFill>
          <a:blip r:embed="rId3"/>
          <a:stretch>
            <a:fillRect/>
          </a:stretch>
        </p:blipFill>
        <p:spPr>
          <a:xfrm>
            <a:off x="1335294" y="902897"/>
            <a:ext cx="322056" cy="505806"/>
          </a:xfrm>
          <a:prstGeom prst="rect">
            <a:avLst/>
          </a:prstGeom>
        </p:spPr>
      </p:pic>
      <p:sp>
        <p:nvSpPr>
          <p:cNvPr id="18" name="TextBox 17">
            <a:extLst>
              <a:ext uri="{FF2B5EF4-FFF2-40B4-BE49-F238E27FC236}">
                <a16:creationId xmlns:a16="http://schemas.microsoft.com/office/drawing/2014/main" id="{54C158C4-8772-B348-BBDA-8B741FDF9505}"/>
              </a:ext>
            </a:extLst>
          </p:cNvPr>
          <p:cNvSpPr txBox="1"/>
          <p:nvPr/>
        </p:nvSpPr>
        <p:spPr>
          <a:xfrm>
            <a:off x="895387" y="579136"/>
            <a:ext cx="1306377"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grpSp>
        <p:nvGrpSpPr>
          <p:cNvPr id="71" name="Group 70">
            <a:extLst>
              <a:ext uri="{FF2B5EF4-FFF2-40B4-BE49-F238E27FC236}">
                <a16:creationId xmlns:a16="http://schemas.microsoft.com/office/drawing/2014/main" id="{8DDDC0FC-DDEA-4B4C-BD32-AACDD18B64C6}"/>
              </a:ext>
            </a:extLst>
          </p:cNvPr>
          <p:cNvGrpSpPr/>
          <p:nvPr/>
        </p:nvGrpSpPr>
        <p:grpSpPr>
          <a:xfrm>
            <a:off x="6262342" y="1115431"/>
            <a:ext cx="2376315" cy="1677042"/>
            <a:chOff x="3066182" y="2330726"/>
            <a:chExt cx="3570670" cy="2519937"/>
          </a:xfrm>
        </p:grpSpPr>
        <p:pic>
          <p:nvPicPr>
            <p:cNvPr id="72" name="Picture 71">
              <a:extLst>
                <a:ext uri="{FF2B5EF4-FFF2-40B4-BE49-F238E27FC236}">
                  <a16:creationId xmlns:a16="http://schemas.microsoft.com/office/drawing/2014/main" id="{F4DF12FB-DB6A-B948-9D48-6A3B42FC8C17}"/>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368464"/>
              <a:ext cx="217870" cy="461205"/>
            </a:xfrm>
            <a:prstGeom prst="rect">
              <a:avLst/>
            </a:prstGeom>
          </p:spPr>
        </p:pic>
        <p:pic>
          <p:nvPicPr>
            <p:cNvPr id="73" name="Picture 72">
              <a:extLst>
                <a:ext uri="{FF2B5EF4-FFF2-40B4-BE49-F238E27FC236}">
                  <a16:creationId xmlns:a16="http://schemas.microsoft.com/office/drawing/2014/main" id="{277A2203-EE22-164F-8EAC-39FBF081C5D6}"/>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878961"/>
              <a:ext cx="217870" cy="461205"/>
            </a:xfrm>
            <a:prstGeom prst="rect">
              <a:avLst/>
            </a:prstGeom>
          </p:spPr>
        </p:pic>
        <p:pic>
          <p:nvPicPr>
            <p:cNvPr id="74" name="Picture 73">
              <a:extLst>
                <a:ext uri="{FF2B5EF4-FFF2-40B4-BE49-F238E27FC236}">
                  <a16:creationId xmlns:a16="http://schemas.microsoft.com/office/drawing/2014/main" id="{2EF5471E-CA9A-EF4D-90C7-9FDA5D0A902E}"/>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857967"/>
              <a:ext cx="217870" cy="461205"/>
            </a:xfrm>
            <a:prstGeom prst="rect">
              <a:avLst/>
            </a:prstGeom>
          </p:spPr>
        </p:pic>
        <p:pic>
          <p:nvPicPr>
            <p:cNvPr id="75" name="Picture 74">
              <a:extLst>
                <a:ext uri="{FF2B5EF4-FFF2-40B4-BE49-F238E27FC236}">
                  <a16:creationId xmlns:a16="http://schemas.microsoft.com/office/drawing/2014/main" id="{6F4F5160-D575-EC45-A88E-8ADBB77D8950}"/>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4389458"/>
              <a:ext cx="217870" cy="461205"/>
            </a:xfrm>
            <a:prstGeom prst="rect">
              <a:avLst/>
            </a:prstGeom>
          </p:spPr>
        </p:pic>
        <p:pic>
          <p:nvPicPr>
            <p:cNvPr id="76" name="Picture 75">
              <a:extLst>
                <a:ext uri="{FF2B5EF4-FFF2-40B4-BE49-F238E27FC236}">
                  <a16:creationId xmlns:a16="http://schemas.microsoft.com/office/drawing/2014/main" id="{42104582-70C4-BE4D-80AB-AFFEC81A103B}"/>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347470"/>
              <a:ext cx="217870" cy="461205"/>
            </a:xfrm>
            <a:prstGeom prst="rect">
              <a:avLst/>
            </a:prstGeom>
          </p:spPr>
        </p:pic>
        <p:pic>
          <p:nvPicPr>
            <p:cNvPr id="134" name="Picture 133">
              <a:extLst>
                <a:ext uri="{FF2B5EF4-FFF2-40B4-BE49-F238E27FC236}">
                  <a16:creationId xmlns:a16="http://schemas.microsoft.com/office/drawing/2014/main" id="{2DBC9562-50CB-8946-BE60-3E28189DB4BB}"/>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368464"/>
              <a:ext cx="217870" cy="461205"/>
            </a:xfrm>
            <a:prstGeom prst="rect">
              <a:avLst/>
            </a:prstGeom>
          </p:spPr>
        </p:pic>
        <p:pic>
          <p:nvPicPr>
            <p:cNvPr id="135" name="Picture 134">
              <a:extLst>
                <a:ext uri="{FF2B5EF4-FFF2-40B4-BE49-F238E27FC236}">
                  <a16:creationId xmlns:a16="http://schemas.microsoft.com/office/drawing/2014/main" id="{2FDD1155-CAA8-F94D-BA43-47A218D03F7C}"/>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878961"/>
              <a:ext cx="217870" cy="461205"/>
            </a:xfrm>
            <a:prstGeom prst="rect">
              <a:avLst/>
            </a:prstGeom>
          </p:spPr>
        </p:pic>
        <p:pic>
          <p:nvPicPr>
            <p:cNvPr id="136" name="Picture 135">
              <a:extLst>
                <a:ext uri="{FF2B5EF4-FFF2-40B4-BE49-F238E27FC236}">
                  <a16:creationId xmlns:a16="http://schemas.microsoft.com/office/drawing/2014/main" id="{9C49EC46-CF14-9549-93F5-C49F485B759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857967"/>
              <a:ext cx="217870" cy="461205"/>
            </a:xfrm>
            <a:prstGeom prst="rect">
              <a:avLst/>
            </a:prstGeom>
          </p:spPr>
        </p:pic>
        <p:pic>
          <p:nvPicPr>
            <p:cNvPr id="137" name="Picture 136">
              <a:extLst>
                <a:ext uri="{FF2B5EF4-FFF2-40B4-BE49-F238E27FC236}">
                  <a16:creationId xmlns:a16="http://schemas.microsoft.com/office/drawing/2014/main" id="{944AAED8-ACE9-7741-8982-DFBDBA5BB19E}"/>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4389458"/>
              <a:ext cx="217870" cy="461205"/>
            </a:xfrm>
            <a:prstGeom prst="rect">
              <a:avLst/>
            </a:prstGeom>
          </p:spPr>
        </p:pic>
        <p:pic>
          <p:nvPicPr>
            <p:cNvPr id="138" name="Picture 137">
              <a:extLst>
                <a:ext uri="{FF2B5EF4-FFF2-40B4-BE49-F238E27FC236}">
                  <a16:creationId xmlns:a16="http://schemas.microsoft.com/office/drawing/2014/main" id="{B8163E89-6D3D-5B45-9402-E1DAF3E43C7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347470"/>
              <a:ext cx="217870" cy="461205"/>
            </a:xfrm>
            <a:prstGeom prst="rect">
              <a:avLst/>
            </a:prstGeom>
          </p:spPr>
        </p:pic>
        <p:pic>
          <p:nvPicPr>
            <p:cNvPr id="139" name="Picture 138">
              <a:extLst>
                <a:ext uri="{FF2B5EF4-FFF2-40B4-BE49-F238E27FC236}">
                  <a16:creationId xmlns:a16="http://schemas.microsoft.com/office/drawing/2014/main" id="{2B8EA600-58F9-9B4F-B48E-2D92B675F075}"/>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368464"/>
              <a:ext cx="217870" cy="461205"/>
            </a:xfrm>
            <a:prstGeom prst="rect">
              <a:avLst/>
            </a:prstGeom>
          </p:spPr>
        </p:pic>
        <p:pic>
          <p:nvPicPr>
            <p:cNvPr id="140" name="Picture 139">
              <a:extLst>
                <a:ext uri="{FF2B5EF4-FFF2-40B4-BE49-F238E27FC236}">
                  <a16:creationId xmlns:a16="http://schemas.microsoft.com/office/drawing/2014/main" id="{6D5B13F7-BCEB-8044-9B74-78B33A17F95C}"/>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878961"/>
              <a:ext cx="217870" cy="461205"/>
            </a:xfrm>
            <a:prstGeom prst="rect">
              <a:avLst/>
            </a:prstGeom>
          </p:spPr>
        </p:pic>
        <p:pic>
          <p:nvPicPr>
            <p:cNvPr id="141" name="Picture 140">
              <a:extLst>
                <a:ext uri="{FF2B5EF4-FFF2-40B4-BE49-F238E27FC236}">
                  <a16:creationId xmlns:a16="http://schemas.microsoft.com/office/drawing/2014/main" id="{05262BB9-E738-DC48-A31D-2B2C61B50405}"/>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857967"/>
              <a:ext cx="217870" cy="461205"/>
            </a:xfrm>
            <a:prstGeom prst="rect">
              <a:avLst/>
            </a:prstGeom>
          </p:spPr>
        </p:pic>
        <p:pic>
          <p:nvPicPr>
            <p:cNvPr id="142" name="Picture 141">
              <a:extLst>
                <a:ext uri="{FF2B5EF4-FFF2-40B4-BE49-F238E27FC236}">
                  <a16:creationId xmlns:a16="http://schemas.microsoft.com/office/drawing/2014/main" id="{A8431FAE-CF97-DF45-8194-9F9E2A6A20A6}"/>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4389458"/>
              <a:ext cx="217870" cy="461205"/>
            </a:xfrm>
            <a:prstGeom prst="rect">
              <a:avLst/>
            </a:prstGeom>
          </p:spPr>
        </p:pic>
        <p:pic>
          <p:nvPicPr>
            <p:cNvPr id="143" name="Picture 142">
              <a:extLst>
                <a:ext uri="{FF2B5EF4-FFF2-40B4-BE49-F238E27FC236}">
                  <a16:creationId xmlns:a16="http://schemas.microsoft.com/office/drawing/2014/main" id="{8B74A0C4-AC23-6C47-B837-59B6EC8A32D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347470"/>
              <a:ext cx="217870" cy="461205"/>
            </a:xfrm>
            <a:prstGeom prst="rect">
              <a:avLst/>
            </a:prstGeom>
          </p:spPr>
        </p:pic>
        <p:pic>
          <p:nvPicPr>
            <p:cNvPr id="144" name="Picture 143">
              <a:extLst>
                <a:ext uri="{FF2B5EF4-FFF2-40B4-BE49-F238E27FC236}">
                  <a16:creationId xmlns:a16="http://schemas.microsoft.com/office/drawing/2014/main" id="{D974F9A3-32D4-D64B-B6D5-5A2CBF13392C}"/>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368464"/>
              <a:ext cx="217870" cy="461205"/>
            </a:xfrm>
            <a:prstGeom prst="rect">
              <a:avLst/>
            </a:prstGeom>
          </p:spPr>
        </p:pic>
        <p:pic>
          <p:nvPicPr>
            <p:cNvPr id="145" name="Picture 144">
              <a:extLst>
                <a:ext uri="{FF2B5EF4-FFF2-40B4-BE49-F238E27FC236}">
                  <a16:creationId xmlns:a16="http://schemas.microsoft.com/office/drawing/2014/main" id="{FDF5E0CF-305C-C449-97B9-DC658F81B9C5}"/>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878961"/>
              <a:ext cx="217870" cy="461205"/>
            </a:xfrm>
            <a:prstGeom prst="rect">
              <a:avLst/>
            </a:prstGeom>
          </p:spPr>
        </p:pic>
        <p:pic>
          <p:nvPicPr>
            <p:cNvPr id="146" name="Picture 145">
              <a:extLst>
                <a:ext uri="{FF2B5EF4-FFF2-40B4-BE49-F238E27FC236}">
                  <a16:creationId xmlns:a16="http://schemas.microsoft.com/office/drawing/2014/main" id="{0EDD725B-46C8-B047-87AA-1AE13729D83D}"/>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857967"/>
              <a:ext cx="217870" cy="461205"/>
            </a:xfrm>
            <a:prstGeom prst="rect">
              <a:avLst/>
            </a:prstGeom>
          </p:spPr>
        </p:pic>
        <p:pic>
          <p:nvPicPr>
            <p:cNvPr id="147" name="Picture 146">
              <a:extLst>
                <a:ext uri="{FF2B5EF4-FFF2-40B4-BE49-F238E27FC236}">
                  <a16:creationId xmlns:a16="http://schemas.microsoft.com/office/drawing/2014/main" id="{8425A4E7-5F26-C94B-BCAE-3D5038C2E8E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4389458"/>
              <a:ext cx="217870" cy="461205"/>
            </a:xfrm>
            <a:prstGeom prst="rect">
              <a:avLst/>
            </a:prstGeom>
          </p:spPr>
        </p:pic>
        <p:pic>
          <p:nvPicPr>
            <p:cNvPr id="148" name="Picture 147">
              <a:extLst>
                <a:ext uri="{FF2B5EF4-FFF2-40B4-BE49-F238E27FC236}">
                  <a16:creationId xmlns:a16="http://schemas.microsoft.com/office/drawing/2014/main" id="{09B5779D-0172-514C-8990-59F590CA3AD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347470"/>
              <a:ext cx="217870" cy="461205"/>
            </a:xfrm>
            <a:prstGeom prst="rect">
              <a:avLst/>
            </a:prstGeom>
          </p:spPr>
        </p:pic>
        <p:pic>
          <p:nvPicPr>
            <p:cNvPr id="149" name="Picture 148">
              <a:extLst>
                <a:ext uri="{FF2B5EF4-FFF2-40B4-BE49-F238E27FC236}">
                  <a16:creationId xmlns:a16="http://schemas.microsoft.com/office/drawing/2014/main" id="{1DBD3011-C9FC-0B4C-BB97-49AC126206E9}"/>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368464"/>
              <a:ext cx="217870" cy="461205"/>
            </a:xfrm>
            <a:prstGeom prst="rect">
              <a:avLst/>
            </a:prstGeom>
          </p:spPr>
        </p:pic>
        <p:pic>
          <p:nvPicPr>
            <p:cNvPr id="150" name="Picture 149">
              <a:extLst>
                <a:ext uri="{FF2B5EF4-FFF2-40B4-BE49-F238E27FC236}">
                  <a16:creationId xmlns:a16="http://schemas.microsoft.com/office/drawing/2014/main" id="{0AA00D30-A931-C545-9D88-8E970D186D35}"/>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878961"/>
              <a:ext cx="217870" cy="461205"/>
            </a:xfrm>
            <a:prstGeom prst="rect">
              <a:avLst/>
            </a:prstGeom>
          </p:spPr>
        </p:pic>
        <p:pic>
          <p:nvPicPr>
            <p:cNvPr id="151" name="Picture 150">
              <a:extLst>
                <a:ext uri="{FF2B5EF4-FFF2-40B4-BE49-F238E27FC236}">
                  <a16:creationId xmlns:a16="http://schemas.microsoft.com/office/drawing/2014/main" id="{BD6FE998-58C4-6947-8506-AA2EDC2C071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857967"/>
              <a:ext cx="217870" cy="461205"/>
            </a:xfrm>
            <a:prstGeom prst="rect">
              <a:avLst/>
            </a:prstGeom>
          </p:spPr>
        </p:pic>
        <p:pic>
          <p:nvPicPr>
            <p:cNvPr id="152" name="Picture 151">
              <a:extLst>
                <a:ext uri="{FF2B5EF4-FFF2-40B4-BE49-F238E27FC236}">
                  <a16:creationId xmlns:a16="http://schemas.microsoft.com/office/drawing/2014/main" id="{6113ADF1-B982-3F40-BE84-4065E3C37B70}"/>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4389458"/>
              <a:ext cx="217870" cy="461205"/>
            </a:xfrm>
            <a:prstGeom prst="rect">
              <a:avLst/>
            </a:prstGeom>
          </p:spPr>
        </p:pic>
        <p:pic>
          <p:nvPicPr>
            <p:cNvPr id="153" name="Picture 152">
              <a:extLst>
                <a:ext uri="{FF2B5EF4-FFF2-40B4-BE49-F238E27FC236}">
                  <a16:creationId xmlns:a16="http://schemas.microsoft.com/office/drawing/2014/main" id="{044EC253-AB4C-FF41-8CC0-CB527853605C}"/>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347470"/>
              <a:ext cx="217870" cy="461205"/>
            </a:xfrm>
            <a:prstGeom prst="rect">
              <a:avLst/>
            </a:prstGeom>
          </p:spPr>
        </p:pic>
        <p:pic>
          <p:nvPicPr>
            <p:cNvPr id="154" name="Picture 153">
              <a:extLst>
                <a:ext uri="{FF2B5EF4-FFF2-40B4-BE49-F238E27FC236}">
                  <a16:creationId xmlns:a16="http://schemas.microsoft.com/office/drawing/2014/main" id="{873A413A-FA8F-014A-A890-8D9B724E1FD4}"/>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368464"/>
              <a:ext cx="217870" cy="461205"/>
            </a:xfrm>
            <a:prstGeom prst="rect">
              <a:avLst/>
            </a:prstGeom>
          </p:spPr>
        </p:pic>
        <p:pic>
          <p:nvPicPr>
            <p:cNvPr id="155" name="Picture 154">
              <a:extLst>
                <a:ext uri="{FF2B5EF4-FFF2-40B4-BE49-F238E27FC236}">
                  <a16:creationId xmlns:a16="http://schemas.microsoft.com/office/drawing/2014/main" id="{48D5ADD8-24FD-A843-B631-310B76145ED6}"/>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878961"/>
              <a:ext cx="217870" cy="461205"/>
            </a:xfrm>
            <a:prstGeom prst="rect">
              <a:avLst/>
            </a:prstGeom>
          </p:spPr>
        </p:pic>
        <p:pic>
          <p:nvPicPr>
            <p:cNvPr id="156" name="Picture 155">
              <a:extLst>
                <a:ext uri="{FF2B5EF4-FFF2-40B4-BE49-F238E27FC236}">
                  <a16:creationId xmlns:a16="http://schemas.microsoft.com/office/drawing/2014/main" id="{080D0B73-6FE8-6845-A5A8-DCCD755D249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857967"/>
              <a:ext cx="217870" cy="461205"/>
            </a:xfrm>
            <a:prstGeom prst="rect">
              <a:avLst/>
            </a:prstGeom>
          </p:spPr>
        </p:pic>
        <p:pic>
          <p:nvPicPr>
            <p:cNvPr id="157" name="Picture 156">
              <a:extLst>
                <a:ext uri="{FF2B5EF4-FFF2-40B4-BE49-F238E27FC236}">
                  <a16:creationId xmlns:a16="http://schemas.microsoft.com/office/drawing/2014/main" id="{F2E26C79-8682-A843-AE96-53BBFBFAE7FC}"/>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4389458"/>
              <a:ext cx="217870" cy="461205"/>
            </a:xfrm>
            <a:prstGeom prst="rect">
              <a:avLst/>
            </a:prstGeom>
          </p:spPr>
        </p:pic>
        <p:pic>
          <p:nvPicPr>
            <p:cNvPr id="158" name="Picture 157">
              <a:extLst>
                <a:ext uri="{FF2B5EF4-FFF2-40B4-BE49-F238E27FC236}">
                  <a16:creationId xmlns:a16="http://schemas.microsoft.com/office/drawing/2014/main" id="{7F67EE07-5660-D14B-8A81-8124F792F377}"/>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347470"/>
              <a:ext cx="217870" cy="461205"/>
            </a:xfrm>
            <a:prstGeom prst="rect">
              <a:avLst/>
            </a:prstGeom>
          </p:spPr>
        </p:pic>
        <p:pic>
          <p:nvPicPr>
            <p:cNvPr id="159" name="Picture 158">
              <a:extLst>
                <a:ext uri="{FF2B5EF4-FFF2-40B4-BE49-F238E27FC236}">
                  <a16:creationId xmlns:a16="http://schemas.microsoft.com/office/drawing/2014/main" id="{23425DEC-5BC5-8B45-B070-5E4994D7C832}"/>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368464"/>
              <a:ext cx="217870" cy="461205"/>
            </a:xfrm>
            <a:prstGeom prst="rect">
              <a:avLst/>
            </a:prstGeom>
          </p:spPr>
        </p:pic>
        <p:pic>
          <p:nvPicPr>
            <p:cNvPr id="160" name="Picture 159">
              <a:extLst>
                <a:ext uri="{FF2B5EF4-FFF2-40B4-BE49-F238E27FC236}">
                  <a16:creationId xmlns:a16="http://schemas.microsoft.com/office/drawing/2014/main" id="{1B3734C6-F4D3-5942-AECB-733DE6A18CE6}"/>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878961"/>
              <a:ext cx="217870" cy="461205"/>
            </a:xfrm>
            <a:prstGeom prst="rect">
              <a:avLst/>
            </a:prstGeom>
          </p:spPr>
        </p:pic>
        <p:pic>
          <p:nvPicPr>
            <p:cNvPr id="161" name="Picture 160">
              <a:extLst>
                <a:ext uri="{FF2B5EF4-FFF2-40B4-BE49-F238E27FC236}">
                  <a16:creationId xmlns:a16="http://schemas.microsoft.com/office/drawing/2014/main" id="{4665F495-47C2-634F-AFD9-AFD8C7F28B1D}"/>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857967"/>
              <a:ext cx="217870" cy="461205"/>
            </a:xfrm>
            <a:prstGeom prst="rect">
              <a:avLst/>
            </a:prstGeom>
          </p:spPr>
        </p:pic>
        <p:pic>
          <p:nvPicPr>
            <p:cNvPr id="162" name="Picture 161">
              <a:extLst>
                <a:ext uri="{FF2B5EF4-FFF2-40B4-BE49-F238E27FC236}">
                  <a16:creationId xmlns:a16="http://schemas.microsoft.com/office/drawing/2014/main" id="{67533432-D47E-6545-BA93-46DB242FB835}"/>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4389458"/>
              <a:ext cx="217870" cy="461205"/>
            </a:xfrm>
            <a:prstGeom prst="rect">
              <a:avLst/>
            </a:prstGeom>
          </p:spPr>
        </p:pic>
        <p:pic>
          <p:nvPicPr>
            <p:cNvPr id="163" name="Picture 162">
              <a:extLst>
                <a:ext uri="{FF2B5EF4-FFF2-40B4-BE49-F238E27FC236}">
                  <a16:creationId xmlns:a16="http://schemas.microsoft.com/office/drawing/2014/main" id="{1851E873-DEAD-6848-998B-DDDE05B25669}"/>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347470"/>
              <a:ext cx="217870" cy="461205"/>
            </a:xfrm>
            <a:prstGeom prst="rect">
              <a:avLst/>
            </a:prstGeom>
          </p:spPr>
        </p:pic>
        <p:pic>
          <p:nvPicPr>
            <p:cNvPr id="164" name="Picture 163">
              <a:extLst>
                <a:ext uri="{FF2B5EF4-FFF2-40B4-BE49-F238E27FC236}">
                  <a16:creationId xmlns:a16="http://schemas.microsoft.com/office/drawing/2014/main" id="{9E16084A-19C6-2940-B91F-B5E6797BAFA9}"/>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351720"/>
              <a:ext cx="217870" cy="461205"/>
            </a:xfrm>
            <a:prstGeom prst="rect">
              <a:avLst/>
            </a:prstGeom>
          </p:spPr>
        </p:pic>
        <p:pic>
          <p:nvPicPr>
            <p:cNvPr id="165" name="Picture 164">
              <a:extLst>
                <a:ext uri="{FF2B5EF4-FFF2-40B4-BE49-F238E27FC236}">
                  <a16:creationId xmlns:a16="http://schemas.microsoft.com/office/drawing/2014/main" id="{A623E6B5-3DF9-114F-8E3D-B46F3399673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862217"/>
              <a:ext cx="217870" cy="461205"/>
            </a:xfrm>
            <a:prstGeom prst="rect">
              <a:avLst/>
            </a:prstGeom>
          </p:spPr>
        </p:pic>
        <p:pic>
          <p:nvPicPr>
            <p:cNvPr id="166" name="Picture 165">
              <a:extLst>
                <a:ext uri="{FF2B5EF4-FFF2-40B4-BE49-F238E27FC236}">
                  <a16:creationId xmlns:a16="http://schemas.microsoft.com/office/drawing/2014/main" id="{E58A19BD-E046-9C4E-B1E4-6A14B7404D2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841223"/>
              <a:ext cx="217870" cy="461205"/>
            </a:xfrm>
            <a:prstGeom prst="rect">
              <a:avLst/>
            </a:prstGeom>
          </p:spPr>
        </p:pic>
        <p:pic>
          <p:nvPicPr>
            <p:cNvPr id="167" name="Picture 166">
              <a:extLst>
                <a:ext uri="{FF2B5EF4-FFF2-40B4-BE49-F238E27FC236}">
                  <a16:creationId xmlns:a16="http://schemas.microsoft.com/office/drawing/2014/main" id="{EED5B520-5E85-0746-B162-B4D76E2F53DB}"/>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4372714"/>
              <a:ext cx="217870" cy="461205"/>
            </a:xfrm>
            <a:prstGeom prst="rect">
              <a:avLst/>
            </a:prstGeom>
          </p:spPr>
        </p:pic>
        <p:pic>
          <p:nvPicPr>
            <p:cNvPr id="168" name="Picture 167">
              <a:extLst>
                <a:ext uri="{FF2B5EF4-FFF2-40B4-BE49-F238E27FC236}">
                  <a16:creationId xmlns:a16="http://schemas.microsoft.com/office/drawing/2014/main" id="{129C674D-3F52-884D-9C48-6C2EBF180EE9}"/>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330726"/>
              <a:ext cx="217870" cy="461205"/>
            </a:xfrm>
            <a:prstGeom prst="rect">
              <a:avLst/>
            </a:prstGeom>
          </p:spPr>
        </p:pic>
        <p:pic>
          <p:nvPicPr>
            <p:cNvPr id="169" name="Picture 168">
              <a:extLst>
                <a:ext uri="{FF2B5EF4-FFF2-40B4-BE49-F238E27FC236}">
                  <a16:creationId xmlns:a16="http://schemas.microsoft.com/office/drawing/2014/main" id="{E803F7B1-EC13-0D41-B239-30FE84A05C47}"/>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368464"/>
              <a:ext cx="217870" cy="461205"/>
            </a:xfrm>
            <a:prstGeom prst="rect">
              <a:avLst/>
            </a:prstGeom>
          </p:spPr>
        </p:pic>
        <p:pic>
          <p:nvPicPr>
            <p:cNvPr id="170" name="Picture 169">
              <a:extLst>
                <a:ext uri="{FF2B5EF4-FFF2-40B4-BE49-F238E27FC236}">
                  <a16:creationId xmlns:a16="http://schemas.microsoft.com/office/drawing/2014/main" id="{11660FEB-0F9A-9649-83B4-F326DD6B413F}"/>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878961"/>
              <a:ext cx="217870" cy="461205"/>
            </a:xfrm>
            <a:prstGeom prst="rect">
              <a:avLst/>
            </a:prstGeom>
          </p:spPr>
        </p:pic>
        <p:pic>
          <p:nvPicPr>
            <p:cNvPr id="171" name="Picture 170">
              <a:extLst>
                <a:ext uri="{FF2B5EF4-FFF2-40B4-BE49-F238E27FC236}">
                  <a16:creationId xmlns:a16="http://schemas.microsoft.com/office/drawing/2014/main" id="{DED61F84-9586-514C-8351-5385AEA45285}"/>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857967"/>
              <a:ext cx="217870" cy="461205"/>
            </a:xfrm>
            <a:prstGeom prst="rect">
              <a:avLst/>
            </a:prstGeom>
          </p:spPr>
        </p:pic>
        <p:pic>
          <p:nvPicPr>
            <p:cNvPr id="172" name="Picture 171">
              <a:extLst>
                <a:ext uri="{FF2B5EF4-FFF2-40B4-BE49-F238E27FC236}">
                  <a16:creationId xmlns:a16="http://schemas.microsoft.com/office/drawing/2014/main" id="{9E5D72D0-0804-864D-8517-D6B6FF47075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4389458"/>
              <a:ext cx="217870" cy="461205"/>
            </a:xfrm>
            <a:prstGeom prst="rect">
              <a:avLst/>
            </a:prstGeom>
          </p:spPr>
        </p:pic>
        <p:pic>
          <p:nvPicPr>
            <p:cNvPr id="173" name="Picture 172">
              <a:extLst>
                <a:ext uri="{FF2B5EF4-FFF2-40B4-BE49-F238E27FC236}">
                  <a16:creationId xmlns:a16="http://schemas.microsoft.com/office/drawing/2014/main" id="{F50BBF97-23D7-6E4A-B8F3-89238A3083BE}"/>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347470"/>
              <a:ext cx="217870" cy="461205"/>
            </a:xfrm>
            <a:prstGeom prst="rect">
              <a:avLst/>
            </a:prstGeom>
          </p:spPr>
        </p:pic>
        <p:pic>
          <p:nvPicPr>
            <p:cNvPr id="174" name="Picture 173">
              <a:extLst>
                <a:ext uri="{FF2B5EF4-FFF2-40B4-BE49-F238E27FC236}">
                  <a16:creationId xmlns:a16="http://schemas.microsoft.com/office/drawing/2014/main" id="{8D2AFD14-4986-6744-B678-751A4B2C3EC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368464"/>
              <a:ext cx="217870" cy="461205"/>
            </a:xfrm>
            <a:prstGeom prst="rect">
              <a:avLst/>
            </a:prstGeom>
          </p:spPr>
        </p:pic>
        <p:pic>
          <p:nvPicPr>
            <p:cNvPr id="175" name="Picture 174">
              <a:extLst>
                <a:ext uri="{FF2B5EF4-FFF2-40B4-BE49-F238E27FC236}">
                  <a16:creationId xmlns:a16="http://schemas.microsoft.com/office/drawing/2014/main" id="{63049675-E345-2A49-9BF1-E2E51FF5818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878961"/>
              <a:ext cx="217870" cy="461205"/>
            </a:xfrm>
            <a:prstGeom prst="rect">
              <a:avLst/>
            </a:prstGeom>
          </p:spPr>
        </p:pic>
        <p:pic>
          <p:nvPicPr>
            <p:cNvPr id="176" name="Picture 175">
              <a:extLst>
                <a:ext uri="{FF2B5EF4-FFF2-40B4-BE49-F238E27FC236}">
                  <a16:creationId xmlns:a16="http://schemas.microsoft.com/office/drawing/2014/main" id="{03979F81-22ED-314D-8B4A-72E5DBC58BF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857967"/>
              <a:ext cx="217870" cy="461205"/>
            </a:xfrm>
            <a:prstGeom prst="rect">
              <a:avLst/>
            </a:prstGeom>
          </p:spPr>
        </p:pic>
        <p:pic>
          <p:nvPicPr>
            <p:cNvPr id="177" name="Picture 176">
              <a:extLst>
                <a:ext uri="{FF2B5EF4-FFF2-40B4-BE49-F238E27FC236}">
                  <a16:creationId xmlns:a16="http://schemas.microsoft.com/office/drawing/2014/main" id="{57F56F8A-013D-EF42-BECF-A94C32068BD4}"/>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4389458"/>
              <a:ext cx="217870" cy="461205"/>
            </a:xfrm>
            <a:prstGeom prst="rect">
              <a:avLst/>
            </a:prstGeom>
          </p:spPr>
        </p:pic>
        <p:pic>
          <p:nvPicPr>
            <p:cNvPr id="178" name="Picture 177">
              <a:extLst>
                <a:ext uri="{FF2B5EF4-FFF2-40B4-BE49-F238E27FC236}">
                  <a16:creationId xmlns:a16="http://schemas.microsoft.com/office/drawing/2014/main" id="{55C209CF-87A6-3142-9923-4049CE0D41D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347470"/>
              <a:ext cx="217870" cy="461205"/>
            </a:xfrm>
            <a:prstGeom prst="rect">
              <a:avLst/>
            </a:prstGeom>
          </p:spPr>
        </p:pic>
        <p:pic>
          <p:nvPicPr>
            <p:cNvPr id="179" name="Picture 178">
              <a:extLst>
                <a:ext uri="{FF2B5EF4-FFF2-40B4-BE49-F238E27FC236}">
                  <a16:creationId xmlns:a16="http://schemas.microsoft.com/office/drawing/2014/main" id="{9CAF64B6-8CC5-2E4D-A893-1382BB79C4DC}"/>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351720"/>
              <a:ext cx="217870" cy="461205"/>
            </a:xfrm>
            <a:prstGeom prst="rect">
              <a:avLst/>
            </a:prstGeom>
          </p:spPr>
        </p:pic>
        <p:pic>
          <p:nvPicPr>
            <p:cNvPr id="180" name="Picture 179">
              <a:extLst>
                <a:ext uri="{FF2B5EF4-FFF2-40B4-BE49-F238E27FC236}">
                  <a16:creationId xmlns:a16="http://schemas.microsoft.com/office/drawing/2014/main" id="{76CB4748-C14A-3542-A95F-7FC6B41E7A5D}"/>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862217"/>
              <a:ext cx="217870" cy="461205"/>
            </a:xfrm>
            <a:prstGeom prst="rect">
              <a:avLst/>
            </a:prstGeom>
          </p:spPr>
        </p:pic>
        <p:pic>
          <p:nvPicPr>
            <p:cNvPr id="181" name="Picture 180">
              <a:extLst>
                <a:ext uri="{FF2B5EF4-FFF2-40B4-BE49-F238E27FC236}">
                  <a16:creationId xmlns:a16="http://schemas.microsoft.com/office/drawing/2014/main" id="{2463620E-52FB-524C-B20D-D6E71F45FC0F}"/>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841223"/>
              <a:ext cx="217870" cy="461205"/>
            </a:xfrm>
            <a:prstGeom prst="rect">
              <a:avLst/>
            </a:prstGeom>
          </p:spPr>
        </p:pic>
        <p:pic>
          <p:nvPicPr>
            <p:cNvPr id="182" name="Picture 181">
              <a:extLst>
                <a:ext uri="{FF2B5EF4-FFF2-40B4-BE49-F238E27FC236}">
                  <a16:creationId xmlns:a16="http://schemas.microsoft.com/office/drawing/2014/main" id="{47FF5CED-0706-7A41-8915-E387E82E52A2}"/>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4372714"/>
              <a:ext cx="217870" cy="461205"/>
            </a:xfrm>
            <a:prstGeom prst="rect">
              <a:avLst/>
            </a:prstGeom>
          </p:spPr>
        </p:pic>
        <p:pic>
          <p:nvPicPr>
            <p:cNvPr id="183" name="Picture 182">
              <a:extLst>
                <a:ext uri="{FF2B5EF4-FFF2-40B4-BE49-F238E27FC236}">
                  <a16:creationId xmlns:a16="http://schemas.microsoft.com/office/drawing/2014/main" id="{9BDF3F1C-1774-904A-B23B-95FB82AF5AE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330726"/>
              <a:ext cx="217870" cy="461205"/>
            </a:xfrm>
            <a:prstGeom prst="rect">
              <a:avLst/>
            </a:prstGeom>
          </p:spPr>
        </p:pic>
      </p:grpSp>
      <p:sp>
        <p:nvSpPr>
          <p:cNvPr id="184" name="TextBox 183">
            <a:extLst>
              <a:ext uri="{FF2B5EF4-FFF2-40B4-BE49-F238E27FC236}">
                <a16:creationId xmlns:a16="http://schemas.microsoft.com/office/drawing/2014/main" id="{5560EB21-5E33-C54F-9259-45E81DA5A388}"/>
              </a:ext>
            </a:extLst>
          </p:cNvPr>
          <p:cNvSpPr txBox="1"/>
          <p:nvPr/>
        </p:nvSpPr>
        <p:spPr>
          <a:xfrm>
            <a:off x="6597185" y="632302"/>
            <a:ext cx="1706627" cy="412250"/>
          </a:xfrm>
          <a:prstGeom prst="rect">
            <a:avLst/>
          </a:prstGeom>
          <a:noFill/>
        </p:spPr>
        <p:txBody>
          <a:bodyPr wrap="square" rtlCol="0">
            <a:spAutoFit/>
          </a:bodyPr>
          <a:lstStyle/>
          <a:p>
            <a:r>
              <a:rPr lang="en-US" sz="2000" dirty="0">
                <a:solidFill>
                  <a:schemeClr val="accent4">
                    <a:lumMod val="50000"/>
                  </a:schemeClr>
                </a:solidFill>
                <a:latin typeface="PT Serif" panose="020A0603040505020204" pitchFamily="18" charset="77"/>
              </a:rPr>
              <a:t>Cooperating</a:t>
            </a:r>
          </a:p>
        </p:txBody>
      </p:sp>
      <p:sp>
        <p:nvSpPr>
          <p:cNvPr id="77" name="Rectangle 76">
            <a:extLst>
              <a:ext uri="{FF2B5EF4-FFF2-40B4-BE49-F238E27FC236}">
                <a16:creationId xmlns:a16="http://schemas.microsoft.com/office/drawing/2014/main" id="{46122810-B224-6E48-915A-0E02DCC56DCF}"/>
              </a:ext>
            </a:extLst>
          </p:cNvPr>
          <p:cNvSpPr/>
          <p:nvPr/>
        </p:nvSpPr>
        <p:spPr>
          <a:xfrm>
            <a:off x="235163" y="1465403"/>
            <a:ext cx="1036424"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Cooperation</a:t>
            </a:r>
          </a:p>
        </p:txBody>
      </p:sp>
      <p:sp>
        <p:nvSpPr>
          <p:cNvPr id="78" name="Rectangle 77">
            <a:extLst>
              <a:ext uri="{FF2B5EF4-FFF2-40B4-BE49-F238E27FC236}">
                <a16:creationId xmlns:a16="http://schemas.microsoft.com/office/drawing/2014/main" id="{9D694BD9-75A8-D94D-9F3D-33CA86B8F822}"/>
              </a:ext>
            </a:extLst>
          </p:cNvPr>
          <p:cNvSpPr/>
          <p:nvPr/>
        </p:nvSpPr>
        <p:spPr>
          <a:xfrm>
            <a:off x="1783179" y="1465403"/>
            <a:ext cx="1160045"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Performance</a:t>
            </a:r>
          </a:p>
        </p:txBody>
      </p:sp>
    </p:spTree>
    <p:extLst>
      <p:ext uri="{BB962C8B-B14F-4D97-AF65-F5344CB8AC3E}">
        <p14:creationId xmlns:p14="http://schemas.microsoft.com/office/powerpoint/2010/main" val="27355522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24</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7" name="Rectangle 6">
            <a:extLst>
              <a:ext uri="{FF2B5EF4-FFF2-40B4-BE49-F238E27FC236}">
                <a16:creationId xmlns:a16="http://schemas.microsoft.com/office/drawing/2014/main" id="{06DCE6C6-5DFE-D54E-99F5-0DDD55844F97}"/>
              </a:ext>
            </a:extLst>
          </p:cNvPr>
          <p:cNvSpPr/>
          <p:nvPr/>
        </p:nvSpPr>
        <p:spPr>
          <a:xfrm>
            <a:off x="0" y="28147"/>
            <a:ext cx="8444211" cy="338554"/>
          </a:xfrm>
          <a:prstGeom prst="rect">
            <a:avLst/>
          </a:prstGeom>
        </p:spPr>
        <p:txBody>
          <a:bodyPr wrap="square">
            <a:spAutoFit/>
          </a:bodyPr>
          <a:lstStyle/>
          <a:p>
            <a:r>
              <a:rPr lang="en-US" sz="800" dirty="0">
                <a:solidFill>
                  <a:srgbClr val="222222"/>
                </a:solidFill>
                <a:latin typeface="PT Serif" panose="020A0603040505020204" pitchFamily="18" charset="77"/>
              </a:rPr>
              <a:t>Dishop, C. R., &amp; DeShon, R. P. (2020). What is the critical mass of help? A potential resolution to a paradox on citizenship and organizational performance. </a:t>
            </a:r>
            <a:r>
              <a:rPr lang="en-US" sz="800" i="1" dirty="0">
                <a:solidFill>
                  <a:srgbClr val="222222"/>
                </a:solidFill>
                <a:latin typeface="PT Serif" panose="020A0603040505020204" pitchFamily="18" charset="77"/>
              </a:rPr>
              <a:t>Computational and Mathematical Organization Theory</a:t>
            </a:r>
            <a:r>
              <a:rPr lang="en-US" sz="800" dirty="0">
                <a:solidFill>
                  <a:srgbClr val="222222"/>
                </a:solidFill>
                <a:latin typeface="PT Serif" panose="020A0603040505020204" pitchFamily="18" charset="77"/>
              </a:rPr>
              <a:t>, 1-15.</a:t>
            </a:r>
            <a:endParaRPr lang="en-US" sz="800" dirty="0">
              <a:latin typeface="PT Serif" panose="020A0603040505020204" pitchFamily="18" charset="77"/>
            </a:endParaRPr>
          </a:p>
        </p:txBody>
      </p:sp>
      <p:sp>
        <p:nvSpPr>
          <p:cNvPr id="9" name="TextBox 8">
            <a:extLst>
              <a:ext uri="{FF2B5EF4-FFF2-40B4-BE49-F238E27FC236}">
                <a16:creationId xmlns:a16="http://schemas.microsoft.com/office/drawing/2014/main" id="{429BEC6E-D0FE-8D49-8075-73970D89A1CD}"/>
              </a:ext>
            </a:extLst>
          </p:cNvPr>
          <p:cNvSpPr txBox="1"/>
          <p:nvPr/>
        </p:nvSpPr>
        <p:spPr>
          <a:xfrm>
            <a:off x="339019" y="3380220"/>
            <a:ext cx="8697109" cy="584775"/>
          </a:xfrm>
          <a:prstGeom prst="rect">
            <a:avLst/>
          </a:prstGeom>
          <a:noFill/>
        </p:spPr>
        <p:txBody>
          <a:bodyPr wrap="square" rtlCol="0">
            <a:spAutoFit/>
          </a:bodyPr>
          <a:lstStyle/>
          <a:p>
            <a:r>
              <a:rPr lang="en-US" sz="1600" dirty="0">
                <a:latin typeface="PT Serif" panose="020A0603040505020204" pitchFamily="18" charset="77"/>
              </a:rPr>
              <a:t>“…do not make a dent in the overall performance of the organization…Any single occurrence is usually modest or trivial” (Organ, 1988, p. 8).</a:t>
            </a:r>
          </a:p>
        </p:txBody>
      </p:sp>
      <p:sp>
        <p:nvSpPr>
          <p:cNvPr id="10" name="TextBox 9">
            <a:extLst>
              <a:ext uri="{FF2B5EF4-FFF2-40B4-BE49-F238E27FC236}">
                <a16:creationId xmlns:a16="http://schemas.microsoft.com/office/drawing/2014/main" id="{7222B85C-D757-6B4B-9E15-5C22BDE35875}"/>
              </a:ext>
            </a:extLst>
          </p:cNvPr>
          <p:cNvSpPr txBox="1"/>
          <p:nvPr/>
        </p:nvSpPr>
        <p:spPr>
          <a:xfrm>
            <a:off x="339019" y="4554691"/>
            <a:ext cx="6992620" cy="338554"/>
          </a:xfrm>
          <a:prstGeom prst="rect">
            <a:avLst/>
          </a:prstGeom>
          <a:noFill/>
        </p:spPr>
        <p:txBody>
          <a:bodyPr wrap="none" rtlCol="0">
            <a:spAutoFit/>
          </a:bodyPr>
          <a:lstStyle/>
          <a:p>
            <a:r>
              <a:rPr lang="en-US" sz="1600" dirty="0">
                <a:latin typeface="PT Serif" panose="020A0603040505020204" pitchFamily="18" charset="77"/>
              </a:rPr>
              <a:t>“…if performed by a sufficient number of individuals” (Organ, 2018, p. 10).</a:t>
            </a:r>
          </a:p>
        </p:txBody>
      </p:sp>
      <p:sp>
        <p:nvSpPr>
          <p:cNvPr id="12" name="TextBox 11">
            <a:extLst>
              <a:ext uri="{FF2B5EF4-FFF2-40B4-BE49-F238E27FC236}">
                <a16:creationId xmlns:a16="http://schemas.microsoft.com/office/drawing/2014/main" id="{1EB1A8A9-DC6B-7041-A724-735CAB6E957F}"/>
              </a:ext>
            </a:extLst>
          </p:cNvPr>
          <p:cNvSpPr txBox="1"/>
          <p:nvPr/>
        </p:nvSpPr>
        <p:spPr>
          <a:xfrm>
            <a:off x="95176" y="2878439"/>
            <a:ext cx="6159996"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Single acts of cooperation</a:t>
            </a:r>
          </a:p>
        </p:txBody>
      </p:sp>
      <p:sp>
        <p:nvSpPr>
          <p:cNvPr id="13" name="TextBox 12">
            <a:extLst>
              <a:ext uri="{FF2B5EF4-FFF2-40B4-BE49-F238E27FC236}">
                <a16:creationId xmlns:a16="http://schemas.microsoft.com/office/drawing/2014/main" id="{E4E07356-CF1D-F54A-BF42-194E31BA4EBF}"/>
              </a:ext>
            </a:extLst>
          </p:cNvPr>
          <p:cNvSpPr txBox="1"/>
          <p:nvPr/>
        </p:nvSpPr>
        <p:spPr>
          <a:xfrm>
            <a:off x="63713" y="3998233"/>
            <a:ext cx="8697110"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Cooperation improves collective performance only</a:t>
            </a:r>
          </a:p>
        </p:txBody>
      </p:sp>
      <p:cxnSp>
        <p:nvCxnSpPr>
          <p:cNvPr id="16" name="Straight Arrow Connector 15">
            <a:extLst>
              <a:ext uri="{FF2B5EF4-FFF2-40B4-BE49-F238E27FC236}">
                <a16:creationId xmlns:a16="http://schemas.microsoft.com/office/drawing/2014/main" id="{20495FC1-A827-1C43-9FE2-803EE6148E10}"/>
              </a:ext>
            </a:extLst>
          </p:cNvPr>
          <p:cNvCxnSpPr>
            <a:cxnSpLocks/>
          </p:cNvCxnSpPr>
          <p:nvPr/>
        </p:nvCxnSpPr>
        <p:spPr>
          <a:xfrm flipV="1">
            <a:off x="1271587" y="1768545"/>
            <a:ext cx="38576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7" name="Picture 16" descr="Background pattern&#10;&#10;Description automatically generated">
            <a:extLst>
              <a:ext uri="{FF2B5EF4-FFF2-40B4-BE49-F238E27FC236}">
                <a16:creationId xmlns:a16="http://schemas.microsoft.com/office/drawing/2014/main" id="{56CF61BE-1B37-AA4C-8CD1-DBAD28195F08}"/>
              </a:ext>
            </a:extLst>
          </p:cNvPr>
          <p:cNvPicPr>
            <a:picLocks noChangeAspect="1"/>
          </p:cNvPicPr>
          <p:nvPr/>
        </p:nvPicPr>
        <p:blipFill>
          <a:blip r:embed="rId3"/>
          <a:stretch>
            <a:fillRect/>
          </a:stretch>
        </p:blipFill>
        <p:spPr>
          <a:xfrm>
            <a:off x="1335294" y="902897"/>
            <a:ext cx="322056" cy="505806"/>
          </a:xfrm>
          <a:prstGeom prst="rect">
            <a:avLst/>
          </a:prstGeom>
        </p:spPr>
      </p:pic>
      <p:sp>
        <p:nvSpPr>
          <p:cNvPr id="18" name="TextBox 17">
            <a:extLst>
              <a:ext uri="{FF2B5EF4-FFF2-40B4-BE49-F238E27FC236}">
                <a16:creationId xmlns:a16="http://schemas.microsoft.com/office/drawing/2014/main" id="{54C158C4-8772-B348-BBDA-8B741FDF9505}"/>
              </a:ext>
            </a:extLst>
          </p:cNvPr>
          <p:cNvSpPr txBox="1"/>
          <p:nvPr/>
        </p:nvSpPr>
        <p:spPr>
          <a:xfrm>
            <a:off x="895387" y="579136"/>
            <a:ext cx="1306377"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grpSp>
        <p:nvGrpSpPr>
          <p:cNvPr id="77" name="Group 76">
            <a:extLst>
              <a:ext uri="{FF2B5EF4-FFF2-40B4-BE49-F238E27FC236}">
                <a16:creationId xmlns:a16="http://schemas.microsoft.com/office/drawing/2014/main" id="{F58B86AC-3372-D549-A7DA-6BBCA15C0AE5}"/>
              </a:ext>
            </a:extLst>
          </p:cNvPr>
          <p:cNvGrpSpPr/>
          <p:nvPr/>
        </p:nvGrpSpPr>
        <p:grpSpPr>
          <a:xfrm>
            <a:off x="6262342" y="1115431"/>
            <a:ext cx="2376315" cy="1677042"/>
            <a:chOff x="3066182" y="2330726"/>
            <a:chExt cx="3570670" cy="2519937"/>
          </a:xfrm>
        </p:grpSpPr>
        <p:pic>
          <p:nvPicPr>
            <p:cNvPr id="78" name="Picture 77">
              <a:extLst>
                <a:ext uri="{FF2B5EF4-FFF2-40B4-BE49-F238E27FC236}">
                  <a16:creationId xmlns:a16="http://schemas.microsoft.com/office/drawing/2014/main" id="{FEB4A72C-A0C4-D748-AE4E-48ADAF2F9DF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368464"/>
              <a:ext cx="217870" cy="461205"/>
            </a:xfrm>
            <a:prstGeom prst="rect">
              <a:avLst/>
            </a:prstGeom>
          </p:spPr>
        </p:pic>
        <p:pic>
          <p:nvPicPr>
            <p:cNvPr id="79" name="Picture 78">
              <a:extLst>
                <a:ext uri="{FF2B5EF4-FFF2-40B4-BE49-F238E27FC236}">
                  <a16:creationId xmlns:a16="http://schemas.microsoft.com/office/drawing/2014/main" id="{AD1748F2-7105-1148-868D-0A341B032287}"/>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878961"/>
              <a:ext cx="217870" cy="461205"/>
            </a:xfrm>
            <a:prstGeom prst="rect">
              <a:avLst/>
            </a:prstGeom>
          </p:spPr>
        </p:pic>
        <p:pic>
          <p:nvPicPr>
            <p:cNvPr id="80" name="Picture 79">
              <a:extLst>
                <a:ext uri="{FF2B5EF4-FFF2-40B4-BE49-F238E27FC236}">
                  <a16:creationId xmlns:a16="http://schemas.microsoft.com/office/drawing/2014/main" id="{6D7566E9-F1EC-604B-85B1-867E79CE241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857967"/>
              <a:ext cx="217870" cy="461205"/>
            </a:xfrm>
            <a:prstGeom prst="rect">
              <a:avLst/>
            </a:prstGeom>
          </p:spPr>
        </p:pic>
        <p:pic>
          <p:nvPicPr>
            <p:cNvPr id="81" name="Picture 80">
              <a:extLst>
                <a:ext uri="{FF2B5EF4-FFF2-40B4-BE49-F238E27FC236}">
                  <a16:creationId xmlns:a16="http://schemas.microsoft.com/office/drawing/2014/main" id="{DA47F998-D1D6-8C4B-8AF4-90ADAC5A051F}"/>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4389458"/>
              <a:ext cx="217870" cy="461205"/>
            </a:xfrm>
            <a:prstGeom prst="rect">
              <a:avLst/>
            </a:prstGeom>
          </p:spPr>
        </p:pic>
        <p:pic>
          <p:nvPicPr>
            <p:cNvPr id="82" name="Picture 81">
              <a:extLst>
                <a:ext uri="{FF2B5EF4-FFF2-40B4-BE49-F238E27FC236}">
                  <a16:creationId xmlns:a16="http://schemas.microsoft.com/office/drawing/2014/main" id="{9B78B821-A868-EE42-9318-78C24AA02A75}"/>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347470"/>
              <a:ext cx="217870" cy="461205"/>
            </a:xfrm>
            <a:prstGeom prst="rect">
              <a:avLst/>
            </a:prstGeom>
          </p:spPr>
        </p:pic>
        <p:pic>
          <p:nvPicPr>
            <p:cNvPr id="83" name="Picture 82">
              <a:extLst>
                <a:ext uri="{FF2B5EF4-FFF2-40B4-BE49-F238E27FC236}">
                  <a16:creationId xmlns:a16="http://schemas.microsoft.com/office/drawing/2014/main" id="{C425E7BD-C3A2-A545-AA4B-754BA2EED6F7}"/>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368464"/>
              <a:ext cx="217870" cy="461205"/>
            </a:xfrm>
            <a:prstGeom prst="rect">
              <a:avLst/>
            </a:prstGeom>
          </p:spPr>
        </p:pic>
        <p:pic>
          <p:nvPicPr>
            <p:cNvPr id="84" name="Picture 83">
              <a:extLst>
                <a:ext uri="{FF2B5EF4-FFF2-40B4-BE49-F238E27FC236}">
                  <a16:creationId xmlns:a16="http://schemas.microsoft.com/office/drawing/2014/main" id="{E6B5C158-C981-BD41-A8B5-11DB670442B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878961"/>
              <a:ext cx="217870" cy="461205"/>
            </a:xfrm>
            <a:prstGeom prst="rect">
              <a:avLst/>
            </a:prstGeom>
          </p:spPr>
        </p:pic>
        <p:pic>
          <p:nvPicPr>
            <p:cNvPr id="85" name="Picture 84">
              <a:extLst>
                <a:ext uri="{FF2B5EF4-FFF2-40B4-BE49-F238E27FC236}">
                  <a16:creationId xmlns:a16="http://schemas.microsoft.com/office/drawing/2014/main" id="{5509A0CB-1F44-654F-85E3-C3E489A17A21}"/>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857967"/>
              <a:ext cx="217870" cy="461205"/>
            </a:xfrm>
            <a:prstGeom prst="rect">
              <a:avLst/>
            </a:prstGeom>
          </p:spPr>
        </p:pic>
        <p:pic>
          <p:nvPicPr>
            <p:cNvPr id="86" name="Picture 85">
              <a:extLst>
                <a:ext uri="{FF2B5EF4-FFF2-40B4-BE49-F238E27FC236}">
                  <a16:creationId xmlns:a16="http://schemas.microsoft.com/office/drawing/2014/main" id="{B11AC228-18D5-2C4F-BB86-E216D4137149}"/>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4389458"/>
              <a:ext cx="217870" cy="461205"/>
            </a:xfrm>
            <a:prstGeom prst="rect">
              <a:avLst/>
            </a:prstGeom>
          </p:spPr>
        </p:pic>
        <p:pic>
          <p:nvPicPr>
            <p:cNvPr id="87" name="Picture 86">
              <a:extLst>
                <a:ext uri="{FF2B5EF4-FFF2-40B4-BE49-F238E27FC236}">
                  <a16:creationId xmlns:a16="http://schemas.microsoft.com/office/drawing/2014/main" id="{7F9894AA-4822-C746-9683-EC559A89F92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347470"/>
              <a:ext cx="217870" cy="461205"/>
            </a:xfrm>
            <a:prstGeom prst="rect">
              <a:avLst/>
            </a:prstGeom>
          </p:spPr>
        </p:pic>
        <p:pic>
          <p:nvPicPr>
            <p:cNvPr id="88" name="Picture 87">
              <a:extLst>
                <a:ext uri="{FF2B5EF4-FFF2-40B4-BE49-F238E27FC236}">
                  <a16:creationId xmlns:a16="http://schemas.microsoft.com/office/drawing/2014/main" id="{FA61A6AF-055F-0145-9BB8-0A10DB1DF06D}"/>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368464"/>
              <a:ext cx="217870" cy="461205"/>
            </a:xfrm>
            <a:prstGeom prst="rect">
              <a:avLst/>
            </a:prstGeom>
          </p:spPr>
        </p:pic>
        <p:pic>
          <p:nvPicPr>
            <p:cNvPr id="89" name="Picture 88">
              <a:extLst>
                <a:ext uri="{FF2B5EF4-FFF2-40B4-BE49-F238E27FC236}">
                  <a16:creationId xmlns:a16="http://schemas.microsoft.com/office/drawing/2014/main" id="{D3A93911-2BC5-9D42-BF03-92350F13ACF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878961"/>
              <a:ext cx="217870" cy="461205"/>
            </a:xfrm>
            <a:prstGeom prst="rect">
              <a:avLst/>
            </a:prstGeom>
          </p:spPr>
        </p:pic>
        <p:pic>
          <p:nvPicPr>
            <p:cNvPr id="90" name="Picture 89">
              <a:extLst>
                <a:ext uri="{FF2B5EF4-FFF2-40B4-BE49-F238E27FC236}">
                  <a16:creationId xmlns:a16="http://schemas.microsoft.com/office/drawing/2014/main" id="{4ADA93ED-3BE5-FD4D-8CCA-DF252C34F6F6}"/>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857967"/>
              <a:ext cx="217870" cy="461205"/>
            </a:xfrm>
            <a:prstGeom prst="rect">
              <a:avLst/>
            </a:prstGeom>
          </p:spPr>
        </p:pic>
        <p:pic>
          <p:nvPicPr>
            <p:cNvPr id="91" name="Picture 90">
              <a:extLst>
                <a:ext uri="{FF2B5EF4-FFF2-40B4-BE49-F238E27FC236}">
                  <a16:creationId xmlns:a16="http://schemas.microsoft.com/office/drawing/2014/main" id="{17C09A6D-D15F-164C-AC3B-892B867F634B}"/>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4389458"/>
              <a:ext cx="217870" cy="461205"/>
            </a:xfrm>
            <a:prstGeom prst="rect">
              <a:avLst/>
            </a:prstGeom>
          </p:spPr>
        </p:pic>
        <p:pic>
          <p:nvPicPr>
            <p:cNvPr id="92" name="Picture 91">
              <a:extLst>
                <a:ext uri="{FF2B5EF4-FFF2-40B4-BE49-F238E27FC236}">
                  <a16:creationId xmlns:a16="http://schemas.microsoft.com/office/drawing/2014/main" id="{F24852DB-B52E-0F49-A525-E8E0741FB9FE}"/>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347470"/>
              <a:ext cx="217870" cy="461205"/>
            </a:xfrm>
            <a:prstGeom prst="rect">
              <a:avLst/>
            </a:prstGeom>
          </p:spPr>
        </p:pic>
        <p:pic>
          <p:nvPicPr>
            <p:cNvPr id="93" name="Picture 92">
              <a:extLst>
                <a:ext uri="{FF2B5EF4-FFF2-40B4-BE49-F238E27FC236}">
                  <a16:creationId xmlns:a16="http://schemas.microsoft.com/office/drawing/2014/main" id="{468F21F3-38B2-8344-8952-450DC1BC03CC}"/>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368464"/>
              <a:ext cx="217870" cy="461205"/>
            </a:xfrm>
            <a:prstGeom prst="rect">
              <a:avLst/>
            </a:prstGeom>
          </p:spPr>
        </p:pic>
        <p:pic>
          <p:nvPicPr>
            <p:cNvPr id="94" name="Picture 93">
              <a:extLst>
                <a:ext uri="{FF2B5EF4-FFF2-40B4-BE49-F238E27FC236}">
                  <a16:creationId xmlns:a16="http://schemas.microsoft.com/office/drawing/2014/main" id="{3A0EBFF8-0C51-4347-BE47-70098A73EE4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878961"/>
              <a:ext cx="217870" cy="461205"/>
            </a:xfrm>
            <a:prstGeom prst="rect">
              <a:avLst/>
            </a:prstGeom>
          </p:spPr>
        </p:pic>
        <p:pic>
          <p:nvPicPr>
            <p:cNvPr id="95" name="Picture 94">
              <a:extLst>
                <a:ext uri="{FF2B5EF4-FFF2-40B4-BE49-F238E27FC236}">
                  <a16:creationId xmlns:a16="http://schemas.microsoft.com/office/drawing/2014/main" id="{156851BB-02F6-5D4D-9DE5-C0AEAB5B12BD}"/>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857967"/>
              <a:ext cx="217870" cy="461205"/>
            </a:xfrm>
            <a:prstGeom prst="rect">
              <a:avLst/>
            </a:prstGeom>
          </p:spPr>
        </p:pic>
        <p:pic>
          <p:nvPicPr>
            <p:cNvPr id="96" name="Picture 95">
              <a:extLst>
                <a:ext uri="{FF2B5EF4-FFF2-40B4-BE49-F238E27FC236}">
                  <a16:creationId xmlns:a16="http://schemas.microsoft.com/office/drawing/2014/main" id="{A1CB29DA-B66F-6144-A679-36CA9C203E16}"/>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4389458"/>
              <a:ext cx="217870" cy="461205"/>
            </a:xfrm>
            <a:prstGeom prst="rect">
              <a:avLst/>
            </a:prstGeom>
          </p:spPr>
        </p:pic>
        <p:pic>
          <p:nvPicPr>
            <p:cNvPr id="97" name="Picture 96">
              <a:extLst>
                <a:ext uri="{FF2B5EF4-FFF2-40B4-BE49-F238E27FC236}">
                  <a16:creationId xmlns:a16="http://schemas.microsoft.com/office/drawing/2014/main" id="{EE18CB03-69C2-2442-90A6-75BCCD001B2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347470"/>
              <a:ext cx="217870" cy="461205"/>
            </a:xfrm>
            <a:prstGeom prst="rect">
              <a:avLst/>
            </a:prstGeom>
          </p:spPr>
        </p:pic>
        <p:pic>
          <p:nvPicPr>
            <p:cNvPr id="98" name="Picture 97">
              <a:extLst>
                <a:ext uri="{FF2B5EF4-FFF2-40B4-BE49-F238E27FC236}">
                  <a16:creationId xmlns:a16="http://schemas.microsoft.com/office/drawing/2014/main" id="{C2D6E5BF-ED68-CC41-880C-D15C916B45C0}"/>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368464"/>
              <a:ext cx="217870" cy="461205"/>
            </a:xfrm>
            <a:prstGeom prst="rect">
              <a:avLst/>
            </a:prstGeom>
          </p:spPr>
        </p:pic>
        <p:pic>
          <p:nvPicPr>
            <p:cNvPr id="99" name="Picture 98">
              <a:extLst>
                <a:ext uri="{FF2B5EF4-FFF2-40B4-BE49-F238E27FC236}">
                  <a16:creationId xmlns:a16="http://schemas.microsoft.com/office/drawing/2014/main" id="{01055510-8D1D-BB43-BE89-F45A1BD4828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878961"/>
              <a:ext cx="217870" cy="461205"/>
            </a:xfrm>
            <a:prstGeom prst="rect">
              <a:avLst/>
            </a:prstGeom>
          </p:spPr>
        </p:pic>
        <p:pic>
          <p:nvPicPr>
            <p:cNvPr id="100" name="Picture 99">
              <a:extLst>
                <a:ext uri="{FF2B5EF4-FFF2-40B4-BE49-F238E27FC236}">
                  <a16:creationId xmlns:a16="http://schemas.microsoft.com/office/drawing/2014/main" id="{E8778310-7784-5D4E-8DF9-05711850740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857967"/>
              <a:ext cx="217870" cy="461205"/>
            </a:xfrm>
            <a:prstGeom prst="rect">
              <a:avLst/>
            </a:prstGeom>
          </p:spPr>
        </p:pic>
        <p:pic>
          <p:nvPicPr>
            <p:cNvPr id="101" name="Picture 100">
              <a:extLst>
                <a:ext uri="{FF2B5EF4-FFF2-40B4-BE49-F238E27FC236}">
                  <a16:creationId xmlns:a16="http://schemas.microsoft.com/office/drawing/2014/main" id="{D8B6692F-31A6-1A45-A49E-14E5230641C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4389458"/>
              <a:ext cx="217870" cy="461205"/>
            </a:xfrm>
            <a:prstGeom prst="rect">
              <a:avLst/>
            </a:prstGeom>
          </p:spPr>
        </p:pic>
        <p:pic>
          <p:nvPicPr>
            <p:cNvPr id="102" name="Picture 101">
              <a:extLst>
                <a:ext uri="{FF2B5EF4-FFF2-40B4-BE49-F238E27FC236}">
                  <a16:creationId xmlns:a16="http://schemas.microsoft.com/office/drawing/2014/main" id="{A6D9A529-EA3E-3443-9B69-4275213BA9E4}"/>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347470"/>
              <a:ext cx="217870" cy="461205"/>
            </a:xfrm>
            <a:prstGeom prst="rect">
              <a:avLst/>
            </a:prstGeom>
          </p:spPr>
        </p:pic>
        <p:pic>
          <p:nvPicPr>
            <p:cNvPr id="103" name="Picture 102">
              <a:extLst>
                <a:ext uri="{FF2B5EF4-FFF2-40B4-BE49-F238E27FC236}">
                  <a16:creationId xmlns:a16="http://schemas.microsoft.com/office/drawing/2014/main" id="{7AA5EFB9-E119-1045-A305-E5046B8156C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368464"/>
              <a:ext cx="217870" cy="461205"/>
            </a:xfrm>
            <a:prstGeom prst="rect">
              <a:avLst/>
            </a:prstGeom>
          </p:spPr>
        </p:pic>
        <p:pic>
          <p:nvPicPr>
            <p:cNvPr id="104" name="Picture 103">
              <a:extLst>
                <a:ext uri="{FF2B5EF4-FFF2-40B4-BE49-F238E27FC236}">
                  <a16:creationId xmlns:a16="http://schemas.microsoft.com/office/drawing/2014/main" id="{7017E0DF-6074-8F4C-8F50-855D209A3F4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878961"/>
              <a:ext cx="217870" cy="461205"/>
            </a:xfrm>
            <a:prstGeom prst="rect">
              <a:avLst/>
            </a:prstGeom>
          </p:spPr>
        </p:pic>
        <p:pic>
          <p:nvPicPr>
            <p:cNvPr id="105" name="Picture 104">
              <a:extLst>
                <a:ext uri="{FF2B5EF4-FFF2-40B4-BE49-F238E27FC236}">
                  <a16:creationId xmlns:a16="http://schemas.microsoft.com/office/drawing/2014/main" id="{A1EA6069-04F4-4F40-9B1C-A7376B7B3BC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857967"/>
              <a:ext cx="217870" cy="461205"/>
            </a:xfrm>
            <a:prstGeom prst="rect">
              <a:avLst/>
            </a:prstGeom>
          </p:spPr>
        </p:pic>
        <p:pic>
          <p:nvPicPr>
            <p:cNvPr id="106" name="Picture 105">
              <a:extLst>
                <a:ext uri="{FF2B5EF4-FFF2-40B4-BE49-F238E27FC236}">
                  <a16:creationId xmlns:a16="http://schemas.microsoft.com/office/drawing/2014/main" id="{68AD6569-8043-5C4F-8904-21325E91F568}"/>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4389458"/>
              <a:ext cx="217870" cy="461205"/>
            </a:xfrm>
            <a:prstGeom prst="rect">
              <a:avLst/>
            </a:prstGeom>
          </p:spPr>
        </p:pic>
        <p:pic>
          <p:nvPicPr>
            <p:cNvPr id="107" name="Picture 106">
              <a:extLst>
                <a:ext uri="{FF2B5EF4-FFF2-40B4-BE49-F238E27FC236}">
                  <a16:creationId xmlns:a16="http://schemas.microsoft.com/office/drawing/2014/main" id="{B430EE47-0E30-AF41-896D-DC737F437FA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347470"/>
              <a:ext cx="217870" cy="461205"/>
            </a:xfrm>
            <a:prstGeom prst="rect">
              <a:avLst/>
            </a:prstGeom>
          </p:spPr>
        </p:pic>
        <p:pic>
          <p:nvPicPr>
            <p:cNvPr id="108" name="Picture 107">
              <a:extLst>
                <a:ext uri="{FF2B5EF4-FFF2-40B4-BE49-F238E27FC236}">
                  <a16:creationId xmlns:a16="http://schemas.microsoft.com/office/drawing/2014/main" id="{5FB69139-C7E7-B04D-B0CB-F468D33CEF4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368464"/>
              <a:ext cx="217870" cy="461205"/>
            </a:xfrm>
            <a:prstGeom prst="rect">
              <a:avLst/>
            </a:prstGeom>
          </p:spPr>
        </p:pic>
        <p:pic>
          <p:nvPicPr>
            <p:cNvPr id="109" name="Picture 108">
              <a:extLst>
                <a:ext uri="{FF2B5EF4-FFF2-40B4-BE49-F238E27FC236}">
                  <a16:creationId xmlns:a16="http://schemas.microsoft.com/office/drawing/2014/main" id="{8BB87DE4-F8BA-2F4A-9894-C7BF6326FC08}"/>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878961"/>
              <a:ext cx="217870" cy="461205"/>
            </a:xfrm>
            <a:prstGeom prst="rect">
              <a:avLst/>
            </a:prstGeom>
          </p:spPr>
        </p:pic>
        <p:pic>
          <p:nvPicPr>
            <p:cNvPr id="110" name="Picture 109">
              <a:extLst>
                <a:ext uri="{FF2B5EF4-FFF2-40B4-BE49-F238E27FC236}">
                  <a16:creationId xmlns:a16="http://schemas.microsoft.com/office/drawing/2014/main" id="{D71CEDD0-123A-984A-95E1-88A5E65C0C67}"/>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857967"/>
              <a:ext cx="217870" cy="461205"/>
            </a:xfrm>
            <a:prstGeom prst="rect">
              <a:avLst/>
            </a:prstGeom>
          </p:spPr>
        </p:pic>
        <p:pic>
          <p:nvPicPr>
            <p:cNvPr id="111" name="Picture 110">
              <a:extLst>
                <a:ext uri="{FF2B5EF4-FFF2-40B4-BE49-F238E27FC236}">
                  <a16:creationId xmlns:a16="http://schemas.microsoft.com/office/drawing/2014/main" id="{0A7AC89C-0AAD-ED47-84BB-72A67C012D79}"/>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4389458"/>
              <a:ext cx="217870" cy="461205"/>
            </a:xfrm>
            <a:prstGeom prst="rect">
              <a:avLst/>
            </a:prstGeom>
          </p:spPr>
        </p:pic>
        <p:pic>
          <p:nvPicPr>
            <p:cNvPr id="112" name="Picture 111">
              <a:extLst>
                <a:ext uri="{FF2B5EF4-FFF2-40B4-BE49-F238E27FC236}">
                  <a16:creationId xmlns:a16="http://schemas.microsoft.com/office/drawing/2014/main" id="{1F9A8906-E098-0340-AE86-5F2123F73F1C}"/>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347470"/>
              <a:ext cx="217870" cy="461205"/>
            </a:xfrm>
            <a:prstGeom prst="rect">
              <a:avLst/>
            </a:prstGeom>
          </p:spPr>
        </p:pic>
        <p:pic>
          <p:nvPicPr>
            <p:cNvPr id="113" name="Picture 112">
              <a:extLst>
                <a:ext uri="{FF2B5EF4-FFF2-40B4-BE49-F238E27FC236}">
                  <a16:creationId xmlns:a16="http://schemas.microsoft.com/office/drawing/2014/main" id="{A9D450A7-0793-424E-BB82-62C70514438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351720"/>
              <a:ext cx="217870" cy="461205"/>
            </a:xfrm>
            <a:prstGeom prst="rect">
              <a:avLst/>
            </a:prstGeom>
          </p:spPr>
        </p:pic>
        <p:pic>
          <p:nvPicPr>
            <p:cNvPr id="114" name="Picture 113">
              <a:extLst>
                <a:ext uri="{FF2B5EF4-FFF2-40B4-BE49-F238E27FC236}">
                  <a16:creationId xmlns:a16="http://schemas.microsoft.com/office/drawing/2014/main" id="{1E104B40-816A-A744-B36C-C7D061A73D32}"/>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862217"/>
              <a:ext cx="217870" cy="461205"/>
            </a:xfrm>
            <a:prstGeom prst="rect">
              <a:avLst/>
            </a:prstGeom>
          </p:spPr>
        </p:pic>
        <p:pic>
          <p:nvPicPr>
            <p:cNvPr id="115" name="Picture 114">
              <a:extLst>
                <a:ext uri="{FF2B5EF4-FFF2-40B4-BE49-F238E27FC236}">
                  <a16:creationId xmlns:a16="http://schemas.microsoft.com/office/drawing/2014/main" id="{4AA0574D-15D0-FB42-9CF7-D2AE2B0E61C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841223"/>
              <a:ext cx="217870" cy="461205"/>
            </a:xfrm>
            <a:prstGeom prst="rect">
              <a:avLst/>
            </a:prstGeom>
          </p:spPr>
        </p:pic>
        <p:pic>
          <p:nvPicPr>
            <p:cNvPr id="116" name="Picture 115">
              <a:extLst>
                <a:ext uri="{FF2B5EF4-FFF2-40B4-BE49-F238E27FC236}">
                  <a16:creationId xmlns:a16="http://schemas.microsoft.com/office/drawing/2014/main" id="{89C0E0DB-F184-4442-8BFD-4CFB42D76E91}"/>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4372714"/>
              <a:ext cx="217870" cy="461205"/>
            </a:xfrm>
            <a:prstGeom prst="rect">
              <a:avLst/>
            </a:prstGeom>
          </p:spPr>
        </p:pic>
        <p:pic>
          <p:nvPicPr>
            <p:cNvPr id="117" name="Picture 116">
              <a:extLst>
                <a:ext uri="{FF2B5EF4-FFF2-40B4-BE49-F238E27FC236}">
                  <a16:creationId xmlns:a16="http://schemas.microsoft.com/office/drawing/2014/main" id="{C7974DC6-7916-A943-B6EB-369C0228602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330726"/>
              <a:ext cx="217870" cy="461205"/>
            </a:xfrm>
            <a:prstGeom prst="rect">
              <a:avLst/>
            </a:prstGeom>
          </p:spPr>
        </p:pic>
        <p:pic>
          <p:nvPicPr>
            <p:cNvPr id="118" name="Picture 117">
              <a:extLst>
                <a:ext uri="{FF2B5EF4-FFF2-40B4-BE49-F238E27FC236}">
                  <a16:creationId xmlns:a16="http://schemas.microsoft.com/office/drawing/2014/main" id="{AEE3D151-31E1-C648-8C5C-73C06B8F57F2}"/>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368464"/>
              <a:ext cx="217870" cy="461205"/>
            </a:xfrm>
            <a:prstGeom prst="rect">
              <a:avLst/>
            </a:prstGeom>
          </p:spPr>
        </p:pic>
        <p:pic>
          <p:nvPicPr>
            <p:cNvPr id="119" name="Picture 118">
              <a:extLst>
                <a:ext uri="{FF2B5EF4-FFF2-40B4-BE49-F238E27FC236}">
                  <a16:creationId xmlns:a16="http://schemas.microsoft.com/office/drawing/2014/main" id="{3CC2D81D-D26D-F548-9B77-A35FCC34436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878961"/>
              <a:ext cx="217870" cy="461205"/>
            </a:xfrm>
            <a:prstGeom prst="rect">
              <a:avLst/>
            </a:prstGeom>
          </p:spPr>
        </p:pic>
        <p:pic>
          <p:nvPicPr>
            <p:cNvPr id="120" name="Picture 119">
              <a:extLst>
                <a:ext uri="{FF2B5EF4-FFF2-40B4-BE49-F238E27FC236}">
                  <a16:creationId xmlns:a16="http://schemas.microsoft.com/office/drawing/2014/main" id="{D2409365-3EB5-AD4D-8C20-3ECE534AFD4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857967"/>
              <a:ext cx="217870" cy="461205"/>
            </a:xfrm>
            <a:prstGeom prst="rect">
              <a:avLst/>
            </a:prstGeom>
          </p:spPr>
        </p:pic>
        <p:pic>
          <p:nvPicPr>
            <p:cNvPr id="121" name="Picture 120">
              <a:extLst>
                <a:ext uri="{FF2B5EF4-FFF2-40B4-BE49-F238E27FC236}">
                  <a16:creationId xmlns:a16="http://schemas.microsoft.com/office/drawing/2014/main" id="{9D241AA1-EC62-994A-8C64-804340C98D8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4389458"/>
              <a:ext cx="217870" cy="461205"/>
            </a:xfrm>
            <a:prstGeom prst="rect">
              <a:avLst/>
            </a:prstGeom>
          </p:spPr>
        </p:pic>
        <p:pic>
          <p:nvPicPr>
            <p:cNvPr id="122" name="Picture 121">
              <a:extLst>
                <a:ext uri="{FF2B5EF4-FFF2-40B4-BE49-F238E27FC236}">
                  <a16:creationId xmlns:a16="http://schemas.microsoft.com/office/drawing/2014/main" id="{F13CBDD7-DEE1-B144-AD91-45DA3C4BB05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347470"/>
              <a:ext cx="217870" cy="461205"/>
            </a:xfrm>
            <a:prstGeom prst="rect">
              <a:avLst/>
            </a:prstGeom>
          </p:spPr>
        </p:pic>
        <p:pic>
          <p:nvPicPr>
            <p:cNvPr id="123" name="Picture 122">
              <a:extLst>
                <a:ext uri="{FF2B5EF4-FFF2-40B4-BE49-F238E27FC236}">
                  <a16:creationId xmlns:a16="http://schemas.microsoft.com/office/drawing/2014/main" id="{7F6018EB-2731-C64A-9306-C3C7639751D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368464"/>
              <a:ext cx="217870" cy="461205"/>
            </a:xfrm>
            <a:prstGeom prst="rect">
              <a:avLst/>
            </a:prstGeom>
          </p:spPr>
        </p:pic>
        <p:pic>
          <p:nvPicPr>
            <p:cNvPr id="124" name="Picture 123">
              <a:extLst>
                <a:ext uri="{FF2B5EF4-FFF2-40B4-BE49-F238E27FC236}">
                  <a16:creationId xmlns:a16="http://schemas.microsoft.com/office/drawing/2014/main" id="{5B212AB8-F2BD-1D4E-8CE5-9FF55036F79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878961"/>
              <a:ext cx="217870" cy="461205"/>
            </a:xfrm>
            <a:prstGeom prst="rect">
              <a:avLst/>
            </a:prstGeom>
          </p:spPr>
        </p:pic>
        <p:pic>
          <p:nvPicPr>
            <p:cNvPr id="125" name="Picture 124">
              <a:extLst>
                <a:ext uri="{FF2B5EF4-FFF2-40B4-BE49-F238E27FC236}">
                  <a16:creationId xmlns:a16="http://schemas.microsoft.com/office/drawing/2014/main" id="{AC858E5F-3B5B-EF41-BA6B-E5B8EDA11475}"/>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857967"/>
              <a:ext cx="217870" cy="461205"/>
            </a:xfrm>
            <a:prstGeom prst="rect">
              <a:avLst/>
            </a:prstGeom>
          </p:spPr>
        </p:pic>
        <p:pic>
          <p:nvPicPr>
            <p:cNvPr id="126" name="Picture 125">
              <a:extLst>
                <a:ext uri="{FF2B5EF4-FFF2-40B4-BE49-F238E27FC236}">
                  <a16:creationId xmlns:a16="http://schemas.microsoft.com/office/drawing/2014/main" id="{DC5CE1A4-9667-C445-A6D7-E2C9162F6FA7}"/>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4389458"/>
              <a:ext cx="217870" cy="461205"/>
            </a:xfrm>
            <a:prstGeom prst="rect">
              <a:avLst/>
            </a:prstGeom>
          </p:spPr>
        </p:pic>
        <p:pic>
          <p:nvPicPr>
            <p:cNvPr id="127" name="Picture 126">
              <a:extLst>
                <a:ext uri="{FF2B5EF4-FFF2-40B4-BE49-F238E27FC236}">
                  <a16:creationId xmlns:a16="http://schemas.microsoft.com/office/drawing/2014/main" id="{FC9C9191-9D8E-2F44-B121-4A3E208F9F7B}"/>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347470"/>
              <a:ext cx="217870" cy="461205"/>
            </a:xfrm>
            <a:prstGeom prst="rect">
              <a:avLst/>
            </a:prstGeom>
          </p:spPr>
        </p:pic>
        <p:pic>
          <p:nvPicPr>
            <p:cNvPr id="128" name="Picture 127">
              <a:extLst>
                <a:ext uri="{FF2B5EF4-FFF2-40B4-BE49-F238E27FC236}">
                  <a16:creationId xmlns:a16="http://schemas.microsoft.com/office/drawing/2014/main" id="{1D4BF918-5584-1B47-8013-316304BA4704}"/>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351720"/>
              <a:ext cx="217870" cy="461205"/>
            </a:xfrm>
            <a:prstGeom prst="rect">
              <a:avLst/>
            </a:prstGeom>
          </p:spPr>
        </p:pic>
        <p:pic>
          <p:nvPicPr>
            <p:cNvPr id="129" name="Picture 128">
              <a:extLst>
                <a:ext uri="{FF2B5EF4-FFF2-40B4-BE49-F238E27FC236}">
                  <a16:creationId xmlns:a16="http://schemas.microsoft.com/office/drawing/2014/main" id="{1C3DC227-DF87-4949-B73F-0A7070A02E3C}"/>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862217"/>
              <a:ext cx="217870" cy="461205"/>
            </a:xfrm>
            <a:prstGeom prst="rect">
              <a:avLst/>
            </a:prstGeom>
          </p:spPr>
        </p:pic>
        <p:pic>
          <p:nvPicPr>
            <p:cNvPr id="130" name="Picture 129">
              <a:extLst>
                <a:ext uri="{FF2B5EF4-FFF2-40B4-BE49-F238E27FC236}">
                  <a16:creationId xmlns:a16="http://schemas.microsoft.com/office/drawing/2014/main" id="{13DED4FF-1D08-6F45-BBB3-F20A0D3A6D0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841223"/>
              <a:ext cx="217870" cy="461205"/>
            </a:xfrm>
            <a:prstGeom prst="rect">
              <a:avLst/>
            </a:prstGeom>
          </p:spPr>
        </p:pic>
        <p:pic>
          <p:nvPicPr>
            <p:cNvPr id="131" name="Picture 130">
              <a:extLst>
                <a:ext uri="{FF2B5EF4-FFF2-40B4-BE49-F238E27FC236}">
                  <a16:creationId xmlns:a16="http://schemas.microsoft.com/office/drawing/2014/main" id="{C8A4DDC5-C5DF-E047-AB72-20958B11BD45}"/>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4372714"/>
              <a:ext cx="217870" cy="461205"/>
            </a:xfrm>
            <a:prstGeom prst="rect">
              <a:avLst/>
            </a:prstGeom>
          </p:spPr>
        </p:pic>
        <p:pic>
          <p:nvPicPr>
            <p:cNvPr id="132" name="Picture 131">
              <a:extLst>
                <a:ext uri="{FF2B5EF4-FFF2-40B4-BE49-F238E27FC236}">
                  <a16:creationId xmlns:a16="http://schemas.microsoft.com/office/drawing/2014/main" id="{806B83E9-8C98-BD4C-8C30-BC853F10A3D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330726"/>
              <a:ext cx="217870" cy="461205"/>
            </a:xfrm>
            <a:prstGeom prst="rect">
              <a:avLst/>
            </a:prstGeom>
          </p:spPr>
        </p:pic>
      </p:grpSp>
      <p:sp>
        <p:nvSpPr>
          <p:cNvPr id="133" name="TextBox 132">
            <a:extLst>
              <a:ext uri="{FF2B5EF4-FFF2-40B4-BE49-F238E27FC236}">
                <a16:creationId xmlns:a16="http://schemas.microsoft.com/office/drawing/2014/main" id="{CE1714B6-057D-704E-8EAF-BC248CCCE88D}"/>
              </a:ext>
            </a:extLst>
          </p:cNvPr>
          <p:cNvSpPr txBox="1"/>
          <p:nvPr/>
        </p:nvSpPr>
        <p:spPr>
          <a:xfrm>
            <a:off x="6597185" y="632302"/>
            <a:ext cx="1706627" cy="412250"/>
          </a:xfrm>
          <a:prstGeom prst="rect">
            <a:avLst/>
          </a:prstGeom>
          <a:noFill/>
        </p:spPr>
        <p:txBody>
          <a:bodyPr wrap="square" rtlCol="0">
            <a:spAutoFit/>
          </a:bodyPr>
          <a:lstStyle/>
          <a:p>
            <a:r>
              <a:rPr lang="en-US" sz="2000" dirty="0">
                <a:solidFill>
                  <a:schemeClr val="accent4">
                    <a:lumMod val="50000"/>
                  </a:schemeClr>
                </a:solidFill>
                <a:latin typeface="PT Serif" panose="020A0603040505020204" pitchFamily="18" charset="77"/>
              </a:rPr>
              <a:t>Cooperating</a:t>
            </a:r>
          </a:p>
        </p:txBody>
      </p:sp>
      <p:sp>
        <p:nvSpPr>
          <p:cNvPr id="71" name="Rectangle 70">
            <a:extLst>
              <a:ext uri="{FF2B5EF4-FFF2-40B4-BE49-F238E27FC236}">
                <a16:creationId xmlns:a16="http://schemas.microsoft.com/office/drawing/2014/main" id="{ADC8468D-9F63-394E-BFF5-4542C429EF42}"/>
              </a:ext>
            </a:extLst>
          </p:cNvPr>
          <p:cNvSpPr/>
          <p:nvPr/>
        </p:nvSpPr>
        <p:spPr>
          <a:xfrm>
            <a:off x="235163" y="1465403"/>
            <a:ext cx="1036424"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Cooperation</a:t>
            </a:r>
          </a:p>
        </p:txBody>
      </p:sp>
      <p:sp>
        <p:nvSpPr>
          <p:cNvPr id="72" name="Rectangle 71">
            <a:extLst>
              <a:ext uri="{FF2B5EF4-FFF2-40B4-BE49-F238E27FC236}">
                <a16:creationId xmlns:a16="http://schemas.microsoft.com/office/drawing/2014/main" id="{E61A4B2B-ED97-9042-88CC-33CC063806D2}"/>
              </a:ext>
            </a:extLst>
          </p:cNvPr>
          <p:cNvSpPr/>
          <p:nvPr/>
        </p:nvSpPr>
        <p:spPr>
          <a:xfrm>
            <a:off x="1783179" y="1465403"/>
            <a:ext cx="1160045"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Performance</a:t>
            </a:r>
          </a:p>
        </p:txBody>
      </p:sp>
    </p:spTree>
    <p:extLst>
      <p:ext uri="{BB962C8B-B14F-4D97-AF65-F5344CB8AC3E}">
        <p14:creationId xmlns:p14="http://schemas.microsoft.com/office/powerpoint/2010/main" val="18200019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25</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7" name="Rectangle 6">
            <a:extLst>
              <a:ext uri="{FF2B5EF4-FFF2-40B4-BE49-F238E27FC236}">
                <a16:creationId xmlns:a16="http://schemas.microsoft.com/office/drawing/2014/main" id="{06DCE6C6-5DFE-D54E-99F5-0DDD55844F97}"/>
              </a:ext>
            </a:extLst>
          </p:cNvPr>
          <p:cNvSpPr/>
          <p:nvPr/>
        </p:nvSpPr>
        <p:spPr>
          <a:xfrm>
            <a:off x="0" y="28147"/>
            <a:ext cx="8444211" cy="338554"/>
          </a:xfrm>
          <a:prstGeom prst="rect">
            <a:avLst/>
          </a:prstGeom>
        </p:spPr>
        <p:txBody>
          <a:bodyPr wrap="square">
            <a:spAutoFit/>
          </a:bodyPr>
          <a:lstStyle/>
          <a:p>
            <a:r>
              <a:rPr lang="en-US" sz="800" dirty="0">
                <a:solidFill>
                  <a:srgbClr val="222222"/>
                </a:solidFill>
                <a:latin typeface="PT Serif" panose="020A0603040505020204" pitchFamily="18" charset="77"/>
              </a:rPr>
              <a:t>Dishop, C. R., &amp; DeShon, R. P. (2020). What is the critical mass of help? A potential resolution to a paradox on citizenship and organizational performance. </a:t>
            </a:r>
            <a:r>
              <a:rPr lang="en-US" sz="800" i="1" dirty="0">
                <a:solidFill>
                  <a:srgbClr val="222222"/>
                </a:solidFill>
                <a:latin typeface="PT Serif" panose="020A0603040505020204" pitchFamily="18" charset="77"/>
              </a:rPr>
              <a:t>Computational and Mathematical Organization Theory</a:t>
            </a:r>
            <a:r>
              <a:rPr lang="en-US" sz="800" dirty="0">
                <a:solidFill>
                  <a:srgbClr val="222222"/>
                </a:solidFill>
                <a:latin typeface="PT Serif" panose="020A0603040505020204" pitchFamily="18" charset="77"/>
              </a:rPr>
              <a:t>, 1-15.</a:t>
            </a:r>
            <a:endParaRPr lang="en-US" sz="800" dirty="0">
              <a:latin typeface="PT Serif" panose="020A0603040505020204" pitchFamily="18" charset="77"/>
            </a:endParaRPr>
          </a:p>
        </p:txBody>
      </p:sp>
      <p:sp>
        <p:nvSpPr>
          <p:cNvPr id="9" name="TextBox 8">
            <a:extLst>
              <a:ext uri="{FF2B5EF4-FFF2-40B4-BE49-F238E27FC236}">
                <a16:creationId xmlns:a16="http://schemas.microsoft.com/office/drawing/2014/main" id="{429BEC6E-D0FE-8D49-8075-73970D89A1CD}"/>
              </a:ext>
            </a:extLst>
          </p:cNvPr>
          <p:cNvSpPr txBox="1"/>
          <p:nvPr/>
        </p:nvSpPr>
        <p:spPr>
          <a:xfrm>
            <a:off x="339019" y="3380220"/>
            <a:ext cx="8697109" cy="584775"/>
          </a:xfrm>
          <a:prstGeom prst="rect">
            <a:avLst/>
          </a:prstGeom>
          <a:noFill/>
        </p:spPr>
        <p:txBody>
          <a:bodyPr wrap="square" rtlCol="0">
            <a:spAutoFit/>
          </a:bodyPr>
          <a:lstStyle/>
          <a:p>
            <a:r>
              <a:rPr lang="en-US" sz="1600" dirty="0">
                <a:latin typeface="PT Serif" panose="020A0603040505020204" pitchFamily="18" charset="77"/>
              </a:rPr>
              <a:t>“…do not make a dent in the overall performance of the organization…Any single occurrence is usually modest or trivial” (Organ, 1988, p. 8).</a:t>
            </a:r>
          </a:p>
        </p:txBody>
      </p:sp>
      <p:sp>
        <p:nvSpPr>
          <p:cNvPr id="10" name="TextBox 9">
            <a:extLst>
              <a:ext uri="{FF2B5EF4-FFF2-40B4-BE49-F238E27FC236}">
                <a16:creationId xmlns:a16="http://schemas.microsoft.com/office/drawing/2014/main" id="{7222B85C-D757-6B4B-9E15-5C22BDE35875}"/>
              </a:ext>
            </a:extLst>
          </p:cNvPr>
          <p:cNvSpPr txBox="1"/>
          <p:nvPr/>
        </p:nvSpPr>
        <p:spPr>
          <a:xfrm>
            <a:off x="339019" y="4554691"/>
            <a:ext cx="6992620" cy="338554"/>
          </a:xfrm>
          <a:prstGeom prst="rect">
            <a:avLst/>
          </a:prstGeom>
          <a:noFill/>
        </p:spPr>
        <p:txBody>
          <a:bodyPr wrap="none" rtlCol="0">
            <a:spAutoFit/>
          </a:bodyPr>
          <a:lstStyle/>
          <a:p>
            <a:r>
              <a:rPr lang="en-US" sz="1600" dirty="0">
                <a:latin typeface="PT Serif" panose="020A0603040505020204" pitchFamily="18" charset="77"/>
              </a:rPr>
              <a:t>“…if performed by a sufficient number of individuals” (Organ, 2018, p. 10).</a:t>
            </a:r>
          </a:p>
        </p:txBody>
      </p:sp>
      <p:sp>
        <p:nvSpPr>
          <p:cNvPr id="12" name="TextBox 11">
            <a:extLst>
              <a:ext uri="{FF2B5EF4-FFF2-40B4-BE49-F238E27FC236}">
                <a16:creationId xmlns:a16="http://schemas.microsoft.com/office/drawing/2014/main" id="{1EB1A8A9-DC6B-7041-A724-735CAB6E957F}"/>
              </a:ext>
            </a:extLst>
          </p:cNvPr>
          <p:cNvSpPr txBox="1"/>
          <p:nvPr/>
        </p:nvSpPr>
        <p:spPr>
          <a:xfrm>
            <a:off x="95176" y="2878439"/>
            <a:ext cx="6159996"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Single acts of cooperation</a:t>
            </a:r>
          </a:p>
        </p:txBody>
      </p:sp>
      <p:sp>
        <p:nvSpPr>
          <p:cNvPr id="13" name="TextBox 12">
            <a:extLst>
              <a:ext uri="{FF2B5EF4-FFF2-40B4-BE49-F238E27FC236}">
                <a16:creationId xmlns:a16="http://schemas.microsoft.com/office/drawing/2014/main" id="{E4E07356-CF1D-F54A-BF42-194E31BA4EBF}"/>
              </a:ext>
            </a:extLst>
          </p:cNvPr>
          <p:cNvSpPr txBox="1"/>
          <p:nvPr/>
        </p:nvSpPr>
        <p:spPr>
          <a:xfrm>
            <a:off x="63713" y="3998233"/>
            <a:ext cx="8697110"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Cooperation improves collective performance only</a:t>
            </a:r>
          </a:p>
        </p:txBody>
      </p:sp>
      <p:cxnSp>
        <p:nvCxnSpPr>
          <p:cNvPr id="16" name="Straight Arrow Connector 15">
            <a:extLst>
              <a:ext uri="{FF2B5EF4-FFF2-40B4-BE49-F238E27FC236}">
                <a16:creationId xmlns:a16="http://schemas.microsoft.com/office/drawing/2014/main" id="{20495FC1-A827-1C43-9FE2-803EE6148E10}"/>
              </a:ext>
            </a:extLst>
          </p:cNvPr>
          <p:cNvCxnSpPr>
            <a:cxnSpLocks/>
          </p:cNvCxnSpPr>
          <p:nvPr/>
        </p:nvCxnSpPr>
        <p:spPr>
          <a:xfrm flipV="1">
            <a:off x="1271587" y="1768545"/>
            <a:ext cx="38576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7" name="Picture 16" descr="Background pattern&#10;&#10;Description automatically generated">
            <a:extLst>
              <a:ext uri="{FF2B5EF4-FFF2-40B4-BE49-F238E27FC236}">
                <a16:creationId xmlns:a16="http://schemas.microsoft.com/office/drawing/2014/main" id="{56CF61BE-1B37-AA4C-8CD1-DBAD28195F08}"/>
              </a:ext>
            </a:extLst>
          </p:cNvPr>
          <p:cNvPicPr>
            <a:picLocks noChangeAspect="1"/>
          </p:cNvPicPr>
          <p:nvPr/>
        </p:nvPicPr>
        <p:blipFill>
          <a:blip r:embed="rId3"/>
          <a:stretch>
            <a:fillRect/>
          </a:stretch>
        </p:blipFill>
        <p:spPr>
          <a:xfrm>
            <a:off x="1335294" y="902897"/>
            <a:ext cx="322056" cy="505806"/>
          </a:xfrm>
          <a:prstGeom prst="rect">
            <a:avLst/>
          </a:prstGeom>
        </p:spPr>
      </p:pic>
      <p:sp>
        <p:nvSpPr>
          <p:cNvPr id="18" name="TextBox 17">
            <a:extLst>
              <a:ext uri="{FF2B5EF4-FFF2-40B4-BE49-F238E27FC236}">
                <a16:creationId xmlns:a16="http://schemas.microsoft.com/office/drawing/2014/main" id="{54C158C4-8772-B348-BBDA-8B741FDF9505}"/>
              </a:ext>
            </a:extLst>
          </p:cNvPr>
          <p:cNvSpPr txBox="1"/>
          <p:nvPr/>
        </p:nvSpPr>
        <p:spPr>
          <a:xfrm>
            <a:off x="895387" y="579136"/>
            <a:ext cx="1306377"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grpSp>
        <p:nvGrpSpPr>
          <p:cNvPr id="71" name="Group 70">
            <a:extLst>
              <a:ext uri="{FF2B5EF4-FFF2-40B4-BE49-F238E27FC236}">
                <a16:creationId xmlns:a16="http://schemas.microsoft.com/office/drawing/2014/main" id="{8DD60D4D-20BF-EB43-AA72-A324B63B4E9A}"/>
              </a:ext>
            </a:extLst>
          </p:cNvPr>
          <p:cNvGrpSpPr/>
          <p:nvPr/>
        </p:nvGrpSpPr>
        <p:grpSpPr>
          <a:xfrm>
            <a:off x="6262342" y="1115431"/>
            <a:ext cx="2376315" cy="1677042"/>
            <a:chOff x="3066182" y="2330726"/>
            <a:chExt cx="3570670" cy="2519937"/>
          </a:xfrm>
        </p:grpSpPr>
        <p:pic>
          <p:nvPicPr>
            <p:cNvPr id="72" name="Picture 71">
              <a:extLst>
                <a:ext uri="{FF2B5EF4-FFF2-40B4-BE49-F238E27FC236}">
                  <a16:creationId xmlns:a16="http://schemas.microsoft.com/office/drawing/2014/main" id="{7D05C4AA-D1A8-384B-A5C3-DE4933EF271C}"/>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368464"/>
              <a:ext cx="217870" cy="461205"/>
            </a:xfrm>
            <a:prstGeom prst="rect">
              <a:avLst/>
            </a:prstGeom>
          </p:spPr>
        </p:pic>
        <p:pic>
          <p:nvPicPr>
            <p:cNvPr id="73" name="Picture 72">
              <a:extLst>
                <a:ext uri="{FF2B5EF4-FFF2-40B4-BE49-F238E27FC236}">
                  <a16:creationId xmlns:a16="http://schemas.microsoft.com/office/drawing/2014/main" id="{C3549E88-1423-C343-8197-2668CC9B1521}"/>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878961"/>
              <a:ext cx="217870" cy="461205"/>
            </a:xfrm>
            <a:prstGeom prst="rect">
              <a:avLst/>
            </a:prstGeom>
          </p:spPr>
        </p:pic>
        <p:pic>
          <p:nvPicPr>
            <p:cNvPr id="74" name="Picture 73">
              <a:extLst>
                <a:ext uri="{FF2B5EF4-FFF2-40B4-BE49-F238E27FC236}">
                  <a16:creationId xmlns:a16="http://schemas.microsoft.com/office/drawing/2014/main" id="{6FA52676-976D-EE4C-A8E6-9A71E5AE680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857967"/>
              <a:ext cx="217870" cy="461205"/>
            </a:xfrm>
            <a:prstGeom prst="rect">
              <a:avLst/>
            </a:prstGeom>
          </p:spPr>
        </p:pic>
        <p:pic>
          <p:nvPicPr>
            <p:cNvPr id="75" name="Picture 74">
              <a:extLst>
                <a:ext uri="{FF2B5EF4-FFF2-40B4-BE49-F238E27FC236}">
                  <a16:creationId xmlns:a16="http://schemas.microsoft.com/office/drawing/2014/main" id="{EDD8C79F-7B08-DA4F-81B9-BBAE2A0914D4}"/>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4389458"/>
              <a:ext cx="217870" cy="461205"/>
            </a:xfrm>
            <a:prstGeom prst="rect">
              <a:avLst/>
            </a:prstGeom>
          </p:spPr>
        </p:pic>
        <p:pic>
          <p:nvPicPr>
            <p:cNvPr id="76" name="Picture 75">
              <a:extLst>
                <a:ext uri="{FF2B5EF4-FFF2-40B4-BE49-F238E27FC236}">
                  <a16:creationId xmlns:a16="http://schemas.microsoft.com/office/drawing/2014/main" id="{98959956-6072-E345-9CBA-632077FD4F2B}"/>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347470"/>
              <a:ext cx="217870" cy="461205"/>
            </a:xfrm>
            <a:prstGeom prst="rect">
              <a:avLst/>
            </a:prstGeom>
          </p:spPr>
        </p:pic>
        <p:pic>
          <p:nvPicPr>
            <p:cNvPr id="134" name="Picture 133">
              <a:extLst>
                <a:ext uri="{FF2B5EF4-FFF2-40B4-BE49-F238E27FC236}">
                  <a16:creationId xmlns:a16="http://schemas.microsoft.com/office/drawing/2014/main" id="{C5733618-3CCB-D24B-8F54-A943868174C8}"/>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368464"/>
              <a:ext cx="217870" cy="461205"/>
            </a:xfrm>
            <a:prstGeom prst="rect">
              <a:avLst/>
            </a:prstGeom>
          </p:spPr>
        </p:pic>
        <p:pic>
          <p:nvPicPr>
            <p:cNvPr id="135" name="Picture 134">
              <a:extLst>
                <a:ext uri="{FF2B5EF4-FFF2-40B4-BE49-F238E27FC236}">
                  <a16:creationId xmlns:a16="http://schemas.microsoft.com/office/drawing/2014/main" id="{2B3C9574-3FEA-6C46-BB6E-D15013E9F77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878961"/>
              <a:ext cx="217870" cy="461205"/>
            </a:xfrm>
            <a:prstGeom prst="rect">
              <a:avLst/>
            </a:prstGeom>
          </p:spPr>
        </p:pic>
        <p:pic>
          <p:nvPicPr>
            <p:cNvPr id="136" name="Picture 135">
              <a:extLst>
                <a:ext uri="{FF2B5EF4-FFF2-40B4-BE49-F238E27FC236}">
                  <a16:creationId xmlns:a16="http://schemas.microsoft.com/office/drawing/2014/main" id="{C22FD192-F5E7-5443-9F05-7A69BEFBBD2E}"/>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857967"/>
              <a:ext cx="217870" cy="461205"/>
            </a:xfrm>
            <a:prstGeom prst="rect">
              <a:avLst/>
            </a:prstGeom>
          </p:spPr>
        </p:pic>
        <p:pic>
          <p:nvPicPr>
            <p:cNvPr id="137" name="Picture 136">
              <a:extLst>
                <a:ext uri="{FF2B5EF4-FFF2-40B4-BE49-F238E27FC236}">
                  <a16:creationId xmlns:a16="http://schemas.microsoft.com/office/drawing/2014/main" id="{99F492B9-26EC-C640-AB98-11E4B562868C}"/>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4389458"/>
              <a:ext cx="217870" cy="461205"/>
            </a:xfrm>
            <a:prstGeom prst="rect">
              <a:avLst/>
            </a:prstGeom>
          </p:spPr>
        </p:pic>
        <p:pic>
          <p:nvPicPr>
            <p:cNvPr id="138" name="Picture 137">
              <a:extLst>
                <a:ext uri="{FF2B5EF4-FFF2-40B4-BE49-F238E27FC236}">
                  <a16:creationId xmlns:a16="http://schemas.microsoft.com/office/drawing/2014/main" id="{4B6D55DD-B50D-9745-9DE5-F21F0BA409C7}"/>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347470"/>
              <a:ext cx="217870" cy="461205"/>
            </a:xfrm>
            <a:prstGeom prst="rect">
              <a:avLst/>
            </a:prstGeom>
          </p:spPr>
        </p:pic>
        <p:pic>
          <p:nvPicPr>
            <p:cNvPr id="139" name="Picture 138">
              <a:extLst>
                <a:ext uri="{FF2B5EF4-FFF2-40B4-BE49-F238E27FC236}">
                  <a16:creationId xmlns:a16="http://schemas.microsoft.com/office/drawing/2014/main" id="{AC1BE499-012A-F94C-B381-F2D03D4A40D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368464"/>
              <a:ext cx="217870" cy="461205"/>
            </a:xfrm>
            <a:prstGeom prst="rect">
              <a:avLst/>
            </a:prstGeom>
          </p:spPr>
        </p:pic>
        <p:pic>
          <p:nvPicPr>
            <p:cNvPr id="140" name="Picture 139">
              <a:extLst>
                <a:ext uri="{FF2B5EF4-FFF2-40B4-BE49-F238E27FC236}">
                  <a16:creationId xmlns:a16="http://schemas.microsoft.com/office/drawing/2014/main" id="{F8C98AE5-C08E-134F-A3BB-0D09E4723C9D}"/>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878961"/>
              <a:ext cx="217870" cy="461205"/>
            </a:xfrm>
            <a:prstGeom prst="rect">
              <a:avLst/>
            </a:prstGeom>
          </p:spPr>
        </p:pic>
        <p:pic>
          <p:nvPicPr>
            <p:cNvPr id="141" name="Picture 140">
              <a:extLst>
                <a:ext uri="{FF2B5EF4-FFF2-40B4-BE49-F238E27FC236}">
                  <a16:creationId xmlns:a16="http://schemas.microsoft.com/office/drawing/2014/main" id="{501B7FAC-13B8-DB45-8EDE-210B35A6A2B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857967"/>
              <a:ext cx="217870" cy="461205"/>
            </a:xfrm>
            <a:prstGeom prst="rect">
              <a:avLst/>
            </a:prstGeom>
          </p:spPr>
        </p:pic>
        <p:pic>
          <p:nvPicPr>
            <p:cNvPr id="142" name="Picture 141">
              <a:extLst>
                <a:ext uri="{FF2B5EF4-FFF2-40B4-BE49-F238E27FC236}">
                  <a16:creationId xmlns:a16="http://schemas.microsoft.com/office/drawing/2014/main" id="{D6263FC5-A219-8540-BA99-A1A416F17C3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4389458"/>
              <a:ext cx="217870" cy="461205"/>
            </a:xfrm>
            <a:prstGeom prst="rect">
              <a:avLst/>
            </a:prstGeom>
          </p:spPr>
        </p:pic>
        <p:pic>
          <p:nvPicPr>
            <p:cNvPr id="143" name="Picture 142">
              <a:extLst>
                <a:ext uri="{FF2B5EF4-FFF2-40B4-BE49-F238E27FC236}">
                  <a16:creationId xmlns:a16="http://schemas.microsoft.com/office/drawing/2014/main" id="{E6E1B6D4-F770-4C4A-B1B6-861798E727EC}"/>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347470"/>
              <a:ext cx="217870" cy="461205"/>
            </a:xfrm>
            <a:prstGeom prst="rect">
              <a:avLst/>
            </a:prstGeom>
          </p:spPr>
        </p:pic>
        <p:pic>
          <p:nvPicPr>
            <p:cNvPr id="144" name="Picture 143">
              <a:extLst>
                <a:ext uri="{FF2B5EF4-FFF2-40B4-BE49-F238E27FC236}">
                  <a16:creationId xmlns:a16="http://schemas.microsoft.com/office/drawing/2014/main" id="{71D3F921-38D9-1C45-8580-084225AEB9C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368464"/>
              <a:ext cx="217870" cy="461205"/>
            </a:xfrm>
            <a:prstGeom prst="rect">
              <a:avLst/>
            </a:prstGeom>
          </p:spPr>
        </p:pic>
        <p:pic>
          <p:nvPicPr>
            <p:cNvPr id="145" name="Picture 144">
              <a:extLst>
                <a:ext uri="{FF2B5EF4-FFF2-40B4-BE49-F238E27FC236}">
                  <a16:creationId xmlns:a16="http://schemas.microsoft.com/office/drawing/2014/main" id="{B21A79B4-AEA0-854D-AA8B-DC509392967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878961"/>
              <a:ext cx="217870" cy="461205"/>
            </a:xfrm>
            <a:prstGeom prst="rect">
              <a:avLst/>
            </a:prstGeom>
          </p:spPr>
        </p:pic>
        <p:pic>
          <p:nvPicPr>
            <p:cNvPr id="146" name="Picture 145">
              <a:extLst>
                <a:ext uri="{FF2B5EF4-FFF2-40B4-BE49-F238E27FC236}">
                  <a16:creationId xmlns:a16="http://schemas.microsoft.com/office/drawing/2014/main" id="{483C5927-7264-EE45-A77B-4111B7C72D6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857967"/>
              <a:ext cx="217870" cy="461205"/>
            </a:xfrm>
            <a:prstGeom prst="rect">
              <a:avLst/>
            </a:prstGeom>
          </p:spPr>
        </p:pic>
        <p:pic>
          <p:nvPicPr>
            <p:cNvPr id="147" name="Picture 146">
              <a:extLst>
                <a:ext uri="{FF2B5EF4-FFF2-40B4-BE49-F238E27FC236}">
                  <a16:creationId xmlns:a16="http://schemas.microsoft.com/office/drawing/2014/main" id="{83339465-146D-F741-80DA-A8238602B78B}"/>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4389458"/>
              <a:ext cx="217870" cy="461205"/>
            </a:xfrm>
            <a:prstGeom prst="rect">
              <a:avLst/>
            </a:prstGeom>
          </p:spPr>
        </p:pic>
        <p:pic>
          <p:nvPicPr>
            <p:cNvPr id="148" name="Picture 147">
              <a:extLst>
                <a:ext uri="{FF2B5EF4-FFF2-40B4-BE49-F238E27FC236}">
                  <a16:creationId xmlns:a16="http://schemas.microsoft.com/office/drawing/2014/main" id="{B2C91E2C-5249-8948-A603-B1D52A67975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347470"/>
              <a:ext cx="217870" cy="461205"/>
            </a:xfrm>
            <a:prstGeom prst="rect">
              <a:avLst/>
            </a:prstGeom>
          </p:spPr>
        </p:pic>
        <p:pic>
          <p:nvPicPr>
            <p:cNvPr id="149" name="Picture 148">
              <a:extLst>
                <a:ext uri="{FF2B5EF4-FFF2-40B4-BE49-F238E27FC236}">
                  <a16:creationId xmlns:a16="http://schemas.microsoft.com/office/drawing/2014/main" id="{E53A6D1F-E506-2F4E-BF98-E22DC90B6DEE}"/>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368464"/>
              <a:ext cx="217870" cy="461205"/>
            </a:xfrm>
            <a:prstGeom prst="rect">
              <a:avLst/>
            </a:prstGeom>
          </p:spPr>
        </p:pic>
        <p:pic>
          <p:nvPicPr>
            <p:cNvPr id="150" name="Picture 149">
              <a:extLst>
                <a:ext uri="{FF2B5EF4-FFF2-40B4-BE49-F238E27FC236}">
                  <a16:creationId xmlns:a16="http://schemas.microsoft.com/office/drawing/2014/main" id="{5E0D4F9C-19A1-564A-B838-49DC6E0772BD}"/>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878961"/>
              <a:ext cx="217870" cy="461205"/>
            </a:xfrm>
            <a:prstGeom prst="rect">
              <a:avLst/>
            </a:prstGeom>
          </p:spPr>
        </p:pic>
        <p:pic>
          <p:nvPicPr>
            <p:cNvPr id="151" name="Picture 150">
              <a:extLst>
                <a:ext uri="{FF2B5EF4-FFF2-40B4-BE49-F238E27FC236}">
                  <a16:creationId xmlns:a16="http://schemas.microsoft.com/office/drawing/2014/main" id="{EA801B6B-B8D6-9747-A772-436ABD4255E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857967"/>
              <a:ext cx="217870" cy="461205"/>
            </a:xfrm>
            <a:prstGeom prst="rect">
              <a:avLst/>
            </a:prstGeom>
          </p:spPr>
        </p:pic>
        <p:pic>
          <p:nvPicPr>
            <p:cNvPr id="152" name="Picture 151">
              <a:extLst>
                <a:ext uri="{FF2B5EF4-FFF2-40B4-BE49-F238E27FC236}">
                  <a16:creationId xmlns:a16="http://schemas.microsoft.com/office/drawing/2014/main" id="{65BCDFBC-EF5E-984F-8EB1-679BEFC0E7D7}"/>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4389458"/>
              <a:ext cx="217870" cy="461205"/>
            </a:xfrm>
            <a:prstGeom prst="rect">
              <a:avLst/>
            </a:prstGeom>
          </p:spPr>
        </p:pic>
        <p:pic>
          <p:nvPicPr>
            <p:cNvPr id="153" name="Picture 152">
              <a:extLst>
                <a:ext uri="{FF2B5EF4-FFF2-40B4-BE49-F238E27FC236}">
                  <a16:creationId xmlns:a16="http://schemas.microsoft.com/office/drawing/2014/main" id="{AB6EC600-BA18-7D41-B6CC-185D4BC0F82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347470"/>
              <a:ext cx="217870" cy="461205"/>
            </a:xfrm>
            <a:prstGeom prst="rect">
              <a:avLst/>
            </a:prstGeom>
          </p:spPr>
        </p:pic>
        <p:pic>
          <p:nvPicPr>
            <p:cNvPr id="154" name="Picture 153">
              <a:extLst>
                <a:ext uri="{FF2B5EF4-FFF2-40B4-BE49-F238E27FC236}">
                  <a16:creationId xmlns:a16="http://schemas.microsoft.com/office/drawing/2014/main" id="{81BFB2CA-1214-9940-A702-3EEE22EF78CC}"/>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368464"/>
              <a:ext cx="217870" cy="461205"/>
            </a:xfrm>
            <a:prstGeom prst="rect">
              <a:avLst/>
            </a:prstGeom>
          </p:spPr>
        </p:pic>
        <p:pic>
          <p:nvPicPr>
            <p:cNvPr id="155" name="Picture 154">
              <a:extLst>
                <a:ext uri="{FF2B5EF4-FFF2-40B4-BE49-F238E27FC236}">
                  <a16:creationId xmlns:a16="http://schemas.microsoft.com/office/drawing/2014/main" id="{DC979883-100D-2C4B-B9DD-0B57BDFF5690}"/>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878961"/>
              <a:ext cx="217870" cy="461205"/>
            </a:xfrm>
            <a:prstGeom prst="rect">
              <a:avLst/>
            </a:prstGeom>
          </p:spPr>
        </p:pic>
        <p:pic>
          <p:nvPicPr>
            <p:cNvPr id="156" name="Picture 155">
              <a:extLst>
                <a:ext uri="{FF2B5EF4-FFF2-40B4-BE49-F238E27FC236}">
                  <a16:creationId xmlns:a16="http://schemas.microsoft.com/office/drawing/2014/main" id="{F72FEE4B-0910-504F-B5A1-D5353292B37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857967"/>
              <a:ext cx="217870" cy="461205"/>
            </a:xfrm>
            <a:prstGeom prst="rect">
              <a:avLst/>
            </a:prstGeom>
          </p:spPr>
        </p:pic>
        <p:pic>
          <p:nvPicPr>
            <p:cNvPr id="157" name="Picture 156">
              <a:extLst>
                <a:ext uri="{FF2B5EF4-FFF2-40B4-BE49-F238E27FC236}">
                  <a16:creationId xmlns:a16="http://schemas.microsoft.com/office/drawing/2014/main" id="{0C14E79C-526C-5549-B129-9F2E4FCC4F19}"/>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4389458"/>
              <a:ext cx="217870" cy="461205"/>
            </a:xfrm>
            <a:prstGeom prst="rect">
              <a:avLst/>
            </a:prstGeom>
          </p:spPr>
        </p:pic>
        <p:pic>
          <p:nvPicPr>
            <p:cNvPr id="158" name="Picture 157">
              <a:extLst>
                <a:ext uri="{FF2B5EF4-FFF2-40B4-BE49-F238E27FC236}">
                  <a16:creationId xmlns:a16="http://schemas.microsoft.com/office/drawing/2014/main" id="{A283BB76-F870-5B4B-9DBD-0BD235799F95}"/>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347470"/>
              <a:ext cx="217870" cy="461205"/>
            </a:xfrm>
            <a:prstGeom prst="rect">
              <a:avLst/>
            </a:prstGeom>
          </p:spPr>
        </p:pic>
        <p:pic>
          <p:nvPicPr>
            <p:cNvPr id="159" name="Picture 158">
              <a:extLst>
                <a:ext uri="{FF2B5EF4-FFF2-40B4-BE49-F238E27FC236}">
                  <a16:creationId xmlns:a16="http://schemas.microsoft.com/office/drawing/2014/main" id="{ABE37BB3-6B6F-9B47-8BA5-6043508B95E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368464"/>
              <a:ext cx="217870" cy="461205"/>
            </a:xfrm>
            <a:prstGeom prst="rect">
              <a:avLst/>
            </a:prstGeom>
          </p:spPr>
        </p:pic>
        <p:pic>
          <p:nvPicPr>
            <p:cNvPr id="160" name="Picture 159">
              <a:extLst>
                <a:ext uri="{FF2B5EF4-FFF2-40B4-BE49-F238E27FC236}">
                  <a16:creationId xmlns:a16="http://schemas.microsoft.com/office/drawing/2014/main" id="{FCE177F0-5451-B946-8F24-E4565772FA3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878961"/>
              <a:ext cx="217870" cy="461205"/>
            </a:xfrm>
            <a:prstGeom prst="rect">
              <a:avLst/>
            </a:prstGeom>
          </p:spPr>
        </p:pic>
        <p:pic>
          <p:nvPicPr>
            <p:cNvPr id="161" name="Picture 160">
              <a:extLst>
                <a:ext uri="{FF2B5EF4-FFF2-40B4-BE49-F238E27FC236}">
                  <a16:creationId xmlns:a16="http://schemas.microsoft.com/office/drawing/2014/main" id="{D7010C65-A696-5D4E-AFEA-3099198B7B8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857967"/>
              <a:ext cx="217870" cy="461205"/>
            </a:xfrm>
            <a:prstGeom prst="rect">
              <a:avLst/>
            </a:prstGeom>
          </p:spPr>
        </p:pic>
        <p:pic>
          <p:nvPicPr>
            <p:cNvPr id="162" name="Picture 161">
              <a:extLst>
                <a:ext uri="{FF2B5EF4-FFF2-40B4-BE49-F238E27FC236}">
                  <a16:creationId xmlns:a16="http://schemas.microsoft.com/office/drawing/2014/main" id="{C60ECDE6-5D52-A140-A82D-0F81B305D61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4389458"/>
              <a:ext cx="217870" cy="461205"/>
            </a:xfrm>
            <a:prstGeom prst="rect">
              <a:avLst/>
            </a:prstGeom>
          </p:spPr>
        </p:pic>
        <p:pic>
          <p:nvPicPr>
            <p:cNvPr id="163" name="Picture 162">
              <a:extLst>
                <a:ext uri="{FF2B5EF4-FFF2-40B4-BE49-F238E27FC236}">
                  <a16:creationId xmlns:a16="http://schemas.microsoft.com/office/drawing/2014/main" id="{229AE50A-4F5A-C34E-B5AF-A8FF33D6B87B}"/>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347470"/>
              <a:ext cx="217870" cy="461205"/>
            </a:xfrm>
            <a:prstGeom prst="rect">
              <a:avLst/>
            </a:prstGeom>
          </p:spPr>
        </p:pic>
        <p:pic>
          <p:nvPicPr>
            <p:cNvPr id="164" name="Picture 163">
              <a:extLst>
                <a:ext uri="{FF2B5EF4-FFF2-40B4-BE49-F238E27FC236}">
                  <a16:creationId xmlns:a16="http://schemas.microsoft.com/office/drawing/2014/main" id="{2FAE0491-ACD0-AA43-83C0-01E63F5F386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351720"/>
              <a:ext cx="217870" cy="461205"/>
            </a:xfrm>
            <a:prstGeom prst="rect">
              <a:avLst/>
            </a:prstGeom>
          </p:spPr>
        </p:pic>
        <p:pic>
          <p:nvPicPr>
            <p:cNvPr id="165" name="Picture 164">
              <a:extLst>
                <a:ext uri="{FF2B5EF4-FFF2-40B4-BE49-F238E27FC236}">
                  <a16:creationId xmlns:a16="http://schemas.microsoft.com/office/drawing/2014/main" id="{330C98E4-C05E-7646-AA54-6318447AC87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862217"/>
              <a:ext cx="217870" cy="461205"/>
            </a:xfrm>
            <a:prstGeom prst="rect">
              <a:avLst/>
            </a:prstGeom>
          </p:spPr>
        </p:pic>
        <p:pic>
          <p:nvPicPr>
            <p:cNvPr id="166" name="Picture 165">
              <a:extLst>
                <a:ext uri="{FF2B5EF4-FFF2-40B4-BE49-F238E27FC236}">
                  <a16:creationId xmlns:a16="http://schemas.microsoft.com/office/drawing/2014/main" id="{A509A275-F96F-7047-8240-231FFE52943B}"/>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841223"/>
              <a:ext cx="217870" cy="461205"/>
            </a:xfrm>
            <a:prstGeom prst="rect">
              <a:avLst/>
            </a:prstGeom>
          </p:spPr>
        </p:pic>
        <p:pic>
          <p:nvPicPr>
            <p:cNvPr id="167" name="Picture 166">
              <a:extLst>
                <a:ext uri="{FF2B5EF4-FFF2-40B4-BE49-F238E27FC236}">
                  <a16:creationId xmlns:a16="http://schemas.microsoft.com/office/drawing/2014/main" id="{AB578B60-A4A1-F74D-8A23-16C73934B2BB}"/>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4372714"/>
              <a:ext cx="217870" cy="461205"/>
            </a:xfrm>
            <a:prstGeom prst="rect">
              <a:avLst/>
            </a:prstGeom>
          </p:spPr>
        </p:pic>
        <p:pic>
          <p:nvPicPr>
            <p:cNvPr id="168" name="Picture 167">
              <a:extLst>
                <a:ext uri="{FF2B5EF4-FFF2-40B4-BE49-F238E27FC236}">
                  <a16:creationId xmlns:a16="http://schemas.microsoft.com/office/drawing/2014/main" id="{D773B031-EDF9-5842-B86C-CE3A11138D8D}"/>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330726"/>
              <a:ext cx="217870" cy="461205"/>
            </a:xfrm>
            <a:prstGeom prst="rect">
              <a:avLst/>
            </a:prstGeom>
          </p:spPr>
        </p:pic>
        <p:pic>
          <p:nvPicPr>
            <p:cNvPr id="169" name="Picture 168">
              <a:extLst>
                <a:ext uri="{FF2B5EF4-FFF2-40B4-BE49-F238E27FC236}">
                  <a16:creationId xmlns:a16="http://schemas.microsoft.com/office/drawing/2014/main" id="{58972BEF-C6BE-6241-B94B-343579B48442}"/>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368464"/>
              <a:ext cx="217870" cy="461205"/>
            </a:xfrm>
            <a:prstGeom prst="rect">
              <a:avLst/>
            </a:prstGeom>
          </p:spPr>
        </p:pic>
        <p:pic>
          <p:nvPicPr>
            <p:cNvPr id="170" name="Picture 169">
              <a:extLst>
                <a:ext uri="{FF2B5EF4-FFF2-40B4-BE49-F238E27FC236}">
                  <a16:creationId xmlns:a16="http://schemas.microsoft.com/office/drawing/2014/main" id="{39A5CB3D-855C-1144-89DA-B11CD1860614}"/>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878961"/>
              <a:ext cx="217870" cy="461205"/>
            </a:xfrm>
            <a:prstGeom prst="rect">
              <a:avLst/>
            </a:prstGeom>
          </p:spPr>
        </p:pic>
        <p:pic>
          <p:nvPicPr>
            <p:cNvPr id="171" name="Picture 170">
              <a:extLst>
                <a:ext uri="{FF2B5EF4-FFF2-40B4-BE49-F238E27FC236}">
                  <a16:creationId xmlns:a16="http://schemas.microsoft.com/office/drawing/2014/main" id="{1EC5DB28-0EC4-2747-931C-5CFD69666872}"/>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857967"/>
              <a:ext cx="217870" cy="461205"/>
            </a:xfrm>
            <a:prstGeom prst="rect">
              <a:avLst/>
            </a:prstGeom>
          </p:spPr>
        </p:pic>
        <p:pic>
          <p:nvPicPr>
            <p:cNvPr id="172" name="Picture 171">
              <a:extLst>
                <a:ext uri="{FF2B5EF4-FFF2-40B4-BE49-F238E27FC236}">
                  <a16:creationId xmlns:a16="http://schemas.microsoft.com/office/drawing/2014/main" id="{15A3413B-7770-6844-9A22-F34DF5CAB745}"/>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4389458"/>
              <a:ext cx="217870" cy="461205"/>
            </a:xfrm>
            <a:prstGeom prst="rect">
              <a:avLst/>
            </a:prstGeom>
          </p:spPr>
        </p:pic>
        <p:pic>
          <p:nvPicPr>
            <p:cNvPr id="173" name="Picture 172">
              <a:extLst>
                <a:ext uri="{FF2B5EF4-FFF2-40B4-BE49-F238E27FC236}">
                  <a16:creationId xmlns:a16="http://schemas.microsoft.com/office/drawing/2014/main" id="{34A9B7B9-9498-3549-B280-311B8FD09E61}"/>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347470"/>
              <a:ext cx="217870" cy="461205"/>
            </a:xfrm>
            <a:prstGeom prst="rect">
              <a:avLst/>
            </a:prstGeom>
          </p:spPr>
        </p:pic>
        <p:pic>
          <p:nvPicPr>
            <p:cNvPr id="174" name="Picture 173">
              <a:extLst>
                <a:ext uri="{FF2B5EF4-FFF2-40B4-BE49-F238E27FC236}">
                  <a16:creationId xmlns:a16="http://schemas.microsoft.com/office/drawing/2014/main" id="{DBC04FBF-5D45-5842-B92C-73D5B9185369}"/>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368464"/>
              <a:ext cx="217870" cy="461205"/>
            </a:xfrm>
            <a:prstGeom prst="rect">
              <a:avLst/>
            </a:prstGeom>
          </p:spPr>
        </p:pic>
        <p:pic>
          <p:nvPicPr>
            <p:cNvPr id="175" name="Picture 174">
              <a:extLst>
                <a:ext uri="{FF2B5EF4-FFF2-40B4-BE49-F238E27FC236}">
                  <a16:creationId xmlns:a16="http://schemas.microsoft.com/office/drawing/2014/main" id="{AFB6DD33-A6BC-CD41-A62E-83FCA7CFBA2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878961"/>
              <a:ext cx="217870" cy="461205"/>
            </a:xfrm>
            <a:prstGeom prst="rect">
              <a:avLst/>
            </a:prstGeom>
          </p:spPr>
        </p:pic>
        <p:pic>
          <p:nvPicPr>
            <p:cNvPr id="176" name="Picture 175">
              <a:extLst>
                <a:ext uri="{FF2B5EF4-FFF2-40B4-BE49-F238E27FC236}">
                  <a16:creationId xmlns:a16="http://schemas.microsoft.com/office/drawing/2014/main" id="{BCAB06BD-A776-4B45-912D-19F92D405374}"/>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857967"/>
              <a:ext cx="217870" cy="461205"/>
            </a:xfrm>
            <a:prstGeom prst="rect">
              <a:avLst/>
            </a:prstGeom>
          </p:spPr>
        </p:pic>
        <p:pic>
          <p:nvPicPr>
            <p:cNvPr id="177" name="Picture 176">
              <a:extLst>
                <a:ext uri="{FF2B5EF4-FFF2-40B4-BE49-F238E27FC236}">
                  <a16:creationId xmlns:a16="http://schemas.microsoft.com/office/drawing/2014/main" id="{55210544-D808-9148-81DC-834FA4DB7296}"/>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4389458"/>
              <a:ext cx="217870" cy="461205"/>
            </a:xfrm>
            <a:prstGeom prst="rect">
              <a:avLst/>
            </a:prstGeom>
          </p:spPr>
        </p:pic>
        <p:pic>
          <p:nvPicPr>
            <p:cNvPr id="178" name="Picture 177">
              <a:extLst>
                <a:ext uri="{FF2B5EF4-FFF2-40B4-BE49-F238E27FC236}">
                  <a16:creationId xmlns:a16="http://schemas.microsoft.com/office/drawing/2014/main" id="{309BDA15-82DF-874B-902C-01772D63403A}"/>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347470"/>
              <a:ext cx="217870" cy="461205"/>
            </a:xfrm>
            <a:prstGeom prst="rect">
              <a:avLst/>
            </a:prstGeom>
          </p:spPr>
        </p:pic>
        <p:pic>
          <p:nvPicPr>
            <p:cNvPr id="179" name="Picture 178">
              <a:extLst>
                <a:ext uri="{FF2B5EF4-FFF2-40B4-BE49-F238E27FC236}">
                  <a16:creationId xmlns:a16="http://schemas.microsoft.com/office/drawing/2014/main" id="{A24C991A-7EFE-8C41-BD96-6E8C571282C0}"/>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351720"/>
              <a:ext cx="217870" cy="461205"/>
            </a:xfrm>
            <a:prstGeom prst="rect">
              <a:avLst/>
            </a:prstGeom>
          </p:spPr>
        </p:pic>
        <p:pic>
          <p:nvPicPr>
            <p:cNvPr id="180" name="Picture 179">
              <a:extLst>
                <a:ext uri="{FF2B5EF4-FFF2-40B4-BE49-F238E27FC236}">
                  <a16:creationId xmlns:a16="http://schemas.microsoft.com/office/drawing/2014/main" id="{2741DBE1-E0CF-5248-A495-183EB1D17E9D}"/>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862217"/>
              <a:ext cx="217870" cy="461205"/>
            </a:xfrm>
            <a:prstGeom prst="rect">
              <a:avLst/>
            </a:prstGeom>
          </p:spPr>
        </p:pic>
        <p:pic>
          <p:nvPicPr>
            <p:cNvPr id="181" name="Picture 180">
              <a:extLst>
                <a:ext uri="{FF2B5EF4-FFF2-40B4-BE49-F238E27FC236}">
                  <a16:creationId xmlns:a16="http://schemas.microsoft.com/office/drawing/2014/main" id="{8823E8EB-537F-B946-975E-1E641BA32C38}"/>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841223"/>
              <a:ext cx="217870" cy="461205"/>
            </a:xfrm>
            <a:prstGeom prst="rect">
              <a:avLst/>
            </a:prstGeom>
          </p:spPr>
        </p:pic>
        <p:pic>
          <p:nvPicPr>
            <p:cNvPr id="182" name="Picture 181">
              <a:extLst>
                <a:ext uri="{FF2B5EF4-FFF2-40B4-BE49-F238E27FC236}">
                  <a16:creationId xmlns:a16="http://schemas.microsoft.com/office/drawing/2014/main" id="{95894541-665A-BE4F-B895-560E9529282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4372714"/>
              <a:ext cx="217870" cy="461205"/>
            </a:xfrm>
            <a:prstGeom prst="rect">
              <a:avLst/>
            </a:prstGeom>
          </p:spPr>
        </p:pic>
        <p:pic>
          <p:nvPicPr>
            <p:cNvPr id="183" name="Picture 182">
              <a:extLst>
                <a:ext uri="{FF2B5EF4-FFF2-40B4-BE49-F238E27FC236}">
                  <a16:creationId xmlns:a16="http://schemas.microsoft.com/office/drawing/2014/main" id="{C91CBAFB-7305-1246-9D16-9BBF802465ED}"/>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330726"/>
              <a:ext cx="217870" cy="461205"/>
            </a:xfrm>
            <a:prstGeom prst="rect">
              <a:avLst/>
            </a:prstGeom>
          </p:spPr>
        </p:pic>
      </p:grpSp>
      <p:sp>
        <p:nvSpPr>
          <p:cNvPr id="184" name="TextBox 183">
            <a:extLst>
              <a:ext uri="{FF2B5EF4-FFF2-40B4-BE49-F238E27FC236}">
                <a16:creationId xmlns:a16="http://schemas.microsoft.com/office/drawing/2014/main" id="{4A603D12-1E36-2147-A0AE-4C569998C76F}"/>
              </a:ext>
            </a:extLst>
          </p:cNvPr>
          <p:cNvSpPr txBox="1"/>
          <p:nvPr/>
        </p:nvSpPr>
        <p:spPr>
          <a:xfrm>
            <a:off x="6597185" y="632302"/>
            <a:ext cx="1706627" cy="412250"/>
          </a:xfrm>
          <a:prstGeom prst="rect">
            <a:avLst/>
          </a:prstGeom>
          <a:noFill/>
        </p:spPr>
        <p:txBody>
          <a:bodyPr wrap="square" rtlCol="0">
            <a:spAutoFit/>
          </a:bodyPr>
          <a:lstStyle/>
          <a:p>
            <a:r>
              <a:rPr lang="en-US" sz="2000" dirty="0">
                <a:solidFill>
                  <a:schemeClr val="accent4">
                    <a:lumMod val="50000"/>
                  </a:schemeClr>
                </a:solidFill>
                <a:latin typeface="PT Serif" panose="020A0603040505020204" pitchFamily="18" charset="77"/>
              </a:rPr>
              <a:t>Cooperating</a:t>
            </a:r>
          </a:p>
        </p:txBody>
      </p:sp>
      <p:sp>
        <p:nvSpPr>
          <p:cNvPr id="77" name="Rectangle 76">
            <a:extLst>
              <a:ext uri="{FF2B5EF4-FFF2-40B4-BE49-F238E27FC236}">
                <a16:creationId xmlns:a16="http://schemas.microsoft.com/office/drawing/2014/main" id="{D6398F07-6953-EB47-AB11-2DE3151074B6}"/>
              </a:ext>
            </a:extLst>
          </p:cNvPr>
          <p:cNvSpPr/>
          <p:nvPr/>
        </p:nvSpPr>
        <p:spPr>
          <a:xfrm>
            <a:off x="235163" y="1465403"/>
            <a:ext cx="1036424"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Cooperation</a:t>
            </a:r>
          </a:p>
        </p:txBody>
      </p:sp>
      <p:sp>
        <p:nvSpPr>
          <p:cNvPr id="78" name="Rectangle 77">
            <a:extLst>
              <a:ext uri="{FF2B5EF4-FFF2-40B4-BE49-F238E27FC236}">
                <a16:creationId xmlns:a16="http://schemas.microsoft.com/office/drawing/2014/main" id="{83CB56C2-480C-EB4A-92A6-5DC8E17A5504}"/>
              </a:ext>
            </a:extLst>
          </p:cNvPr>
          <p:cNvSpPr/>
          <p:nvPr/>
        </p:nvSpPr>
        <p:spPr>
          <a:xfrm>
            <a:off x="1783179" y="1465403"/>
            <a:ext cx="1160045"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Performance</a:t>
            </a:r>
          </a:p>
        </p:txBody>
      </p:sp>
    </p:spTree>
    <p:extLst>
      <p:ext uri="{BB962C8B-B14F-4D97-AF65-F5344CB8AC3E}">
        <p14:creationId xmlns:p14="http://schemas.microsoft.com/office/powerpoint/2010/main" val="30632665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26</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7" name="Rectangle 6">
            <a:extLst>
              <a:ext uri="{FF2B5EF4-FFF2-40B4-BE49-F238E27FC236}">
                <a16:creationId xmlns:a16="http://schemas.microsoft.com/office/drawing/2014/main" id="{06DCE6C6-5DFE-D54E-99F5-0DDD55844F97}"/>
              </a:ext>
            </a:extLst>
          </p:cNvPr>
          <p:cNvSpPr/>
          <p:nvPr/>
        </p:nvSpPr>
        <p:spPr>
          <a:xfrm>
            <a:off x="0" y="28147"/>
            <a:ext cx="8444211" cy="338554"/>
          </a:xfrm>
          <a:prstGeom prst="rect">
            <a:avLst/>
          </a:prstGeom>
        </p:spPr>
        <p:txBody>
          <a:bodyPr wrap="square">
            <a:spAutoFit/>
          </a:bodyPr>
          <a:lstStyle/>
          <a:p>
            <a:r>
              <a:rPr lang="en-US" sz="800" dirty="0">
                <a:solidFill>
                  <a:srgbClr val="222222"/>
                </a:solidFill>
                <a:latin typeface="PT Serif" panose="020A0603040505020204" pitchFamily="18" charset="77"/>
              </a:rPr>
              <a:t>Dishop, C. R., &amp; DeShon, R. P. (2020). What is the critical mass of help? A potential resolution to a paradox on citizenship and organizational performance. </a:t>
            </a:r>
            <a:r>
              <a:rPr lang="en-US" sz="800" i="1" dirty="0">
                <a:solidFill>
                  <a:srgbClr val="222222"/>
                </a:solidFill>
                <a:latin typeface="PT Serif" panose="020A0603040505020204" pitchFamily="18" charset="77"/>
              </a:rPr>
              <a:t>Computational and Mathematical Organization Theory</a:t>
            </a:r>
            <a:r>
              <a:rPr lang="en-US" sz="800" dirty="0">
                <a:solidFill>
                  <a:srgbClr val="222222"/>
                </a:solidFill>
                <a:latin typeface="PT Serif" panose="020A0603040505020204" pitchFamily="18" charset="77"/>
              </a:rPr>
              <a:t>, 1-15.</a:t>
            </a:r>
            <a:endParaRPr lang="en-US" sz="800" dirty="0">
              <a:latin typeface="PT Serif" panose="020A0603040505020204" pitchFamily="18" charset="77"/>
            </a:endParaRPr>
          </a:p>
        </p:txBody>
      </p:sp>
      <p:sp>
        <p:nvSpPr>
          <p:cNvPr id="9" name="TextBox 8">
            <a:extLst>
              <a:ext uri="{FF2B5EF4-FFF2-40B4-BE49-F238E27FC236}">
                <a16:creationId xmlns:a16="http://schemas.microsoft.com/office/drawing/2014/main" id="{429BEC6E-D0FE-8D49-8075-73970D89A1CD}"/>
              </a:ext>
            </a:extLst>
          </p:cNvPr>
          <p:cNvSpPr txBox="1"/>
          <p:nvPr/>
        </p:nvSpPr>
        <p:spPr>
          <a:xfrm>
            <a:off x="339019" y="3380220"/>
            <a:ext cx="8697109" cy="584775"/>
          </a:xfrm>
          <a:prstGeom prst="rect">
            <a:avLst/>
          </a:prstGeom>
          <a:noFill/>
        </p:spPr>
        <p:txBody>
          <a:bodyPr wrap="square" rtlCol="0">
            <a:spAutoFit/>
          </a:bodyPr>
          <a:lstStyle/>
          <a:p>
            <a:r>
              <a:rPr lang="en-US" sz="1600" dirty="0">
                <a:latin typeface="PT Serif" panose="020A0603040505020204" pitchFamily="18" charset="77"/>
              </a:rPr>
              <a:t>“…do not make a dent in the overall performance of the organization…Any single occurrence is usually modest or trivial” (Organ, 1988, p. 8).</a:t>
            </a:r>
          </a:p>
        </p:txBody>
      </p:sp>
      <p:sp>
        <p:nvSpPr>
          <p:cNvPr id="10" name="TextBox 9">
            <a:extLst>
              <a:ext uri="{FF2B5EF4-FFF2-40B4-BE49-F238E27FC236}">
                <a16:creationId xmlns:a16="http://schemas.microsoft.com/office/drawing/2014/main" id="{7222B85C-D757-6B4B-9E15-5C22BDE35875}"/>
              </a:ext>
            </a:extLst>
          </p:cNvPr>
          <p:cNvSpPr txBox="1"/>
          <p:nvPr/>
        </p:nvSpPr>
        <p:spPr>
          <a:xfrm>
            <a:off x="339019" y="4554691"/>
            <a:ext cx="6992620" cy="338554"/>
          </a:xfrm>
          <a:prstGeom prst="rect">
            <a:avLst/>
          </a:prstGeom>
          <a:noFill/>
        </p:spPr>
        <p:txBody>
          <a:bodyPr wrap="none" rtlCol="0">
            <a:spAutoFit/>
          </a:bodyPr>
          <a:lstStyle/>
          <a:p>
            <a:r>
              <a:rPr lang="en-US" sz="1600" dirty="0">
                <a:latin typeface="PT Serif" panose="020A0603040505020204" pitchFamily="18" charset="77"/>
              </a:rPr>
              <a:t>“…if performed by a sufficient number of individuals” (Organ, 2018, p. 10).</a:t>
            </a:r>
          </a:p>
        </p:txBody>
      </p:sp>
      <p:sp>
        <p:nvSpPr>
          <p:cNvPr id="12" name="TextBox 11">
            <a:extLst>
              <a:ext uri="{FF2B5EF4-FFF2-40B4-BE49-F238E27FC236}">
                <a16:creationId xmlns:a16="http://schemas.microsoft.com/office/drawing/2014/main" id="{1EB1A8A9-DC6B-7041-A724-735CAB6E957F}"/>
              </a:ext>
            </a:extLst>
          </p:cNvPr>
          <p:cNvSpPr txBox="1"/>
          <p:nvPr/>
        </p:nvSpPr>
        <p:spPr>
          <a:xfrm>
            <a:off x="95176" y="2878439"/>
            <a:ext cx="6159996"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Single acts of cooperation</a:t>
            </a:r>
          </a:p>
        </p:txBody>
      </p:sp>
      <p:sp>
        <p:nvSpPr>
          <p:cNvPr id="13" name="TextBox 12">
            <a:extLst>
              <a:ext uri="{FF2B5EF4-FFF2-40B4-BE49-F238E27FC236}">
                <a16:creationId xmlns:a16="http://schemas.microsoft.com/office/drawing/2014/main" id="{E4E07356-CF1D-F54A-BF42-194E31BA4EBF}"/>
              </a:ext>
            </a:extLst>
          </p:cNvPr>
          <p:cNvSpPr txBox="1"/>
          <p:nvPr/>
        </p:nvSpPr>
        <p:spPr>
          <a:xfrm>
            <a:off x="63713" y="3998233"/>
            <a:ext cx="8697110" cy="523220"/>
          </a:xfrm>
          <a:prstGeom prst="rect">
            <a:avLst/>
          </a:prstGeom>
          <a:noFill/>
        </p:spPr>
        <p:txBody>
          <a:bodyPr wrap="square" rtlCol="0">
            <a:spAutoFit/>
          </a:bodyPr>
          <a:lstStyle/>
          <a:p>
            <a:r>
              <a:rPr lang="en-US" sz="2800" dirty="0">
                <a:solidFill>
                  <a:schemeClr val="accent6">
                    <a:lumMod val="50000"/>
                  </a:schemeClr>
                </a:solidFill>
                <a:latin typeface="PT Serif" panose="020A0603040505020204" pitchFamily="18" charset="77"/>
              </a:rPr>
              <a:t>Cooperation improves collective performance only</a:t>
            </a:r>
          </a:p>
        </p:txBody>
      </p:sp>
      <p:cxnSp>
        <p:nvCxnSpPr>
          <p:cNvPr id="16" name="Straight Arrow Connector 15">
            <a:extLst>
              <a:ext uri="{FF2B5EF4-FFF2-40B4-BE49-F238E27FC236}">
                <a16:creationId xmlns:a16="http://schemas.microsoft.com/office/drawing/2014/main" id="{20495FC1-A827-1C43-9FE2-803EE6148E10}"/>
              </a:ext>
            </a:extLst>
          </p:cNvPr>
          <p:cNvCxnSpPr>
            <a:cxnSpLocks/>
          </p:cNvCxnSpPr>
          <p:nvPr/>
        </p:nvCxnSpPr>
        <p:spPr>
          <a:xfrm flipV="1">
            <a:off x="1271587" y="1768545"/>
            <a:ext cx="38576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7" name="Picture 16" descr="Background pattern&#10;&#10;Description automatically generated">
            <a:extLst>
              <a:ext uri="{FF2B5EF4-FFF2-40B4-BE49-F238E27FC236}">
                <a16:creationId xmlns:a16="http://schemas.microsoft.com/office/drawing/2014/main" id="{56CF61BE-1B37-AA4C-8CD1-DBAD28195F08}"/>
              </a:ext>
            </a:extLst>
          </p:cNvPr>
          <p:cNvPicPr>
            <a:picLocks noChangeAspect="1"/>
          </p:cNvPicPr>
          <p:nvPr/>
        </p:nvPicPr>
        <p:blipFill>
          <a:blip r:embed="rId3"/>
          <a:stretch>
            <a:fillRect/>
          </a:stretch>
        </p:blipFill>
        <p:spPr>
          <a:xfrm>
            <a:off x="1335294" y="902897"/>
            <a:ext cx="322056" cy="505806"/>
          </a:xfrm>
          <a:prstGeom prst="rect">
            <a:avLst/>
          </a:prstGeom>
        </p:spPr>
      </p:pic>
      <p:sp>
        <p:nvSpPr>
          <p:cNvPr id="18" name="TextBox 17">
            <a:extLst>
              <a:ext uri="{FF2B5EF4-FFF2-40B4-BE49-F238E27FC236}">
                <a16:creationId xmlns:a16="http://schemas.microsoft.com/office/drawing/2014/main" id="{54C158C4-8772-B348-BBDA-8B741FDF9505}"/>
              </a:ext>
            </a:extLst>
          </p:cNvPr>
          <p:cNvSpPr txBox="1"/>
          <p:nvPr/>
        </p:nvSpPr>
        <p:spPr>
          <a:xfrm>
            <a:off x="895387" y="579136"/>
            <a:ext cx="1306377"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grpSp>
        <p:nvGrpSpPr>
          <p:cNvPr id="77" name="Group 76">
            <a:extLst>
              <a:ext uri="{FF2B5EF4-FFF2-40B4-BE49-F238E27FC236}">
                <a16:creationId xmlns:a16="http://schemas.microsoft.com/office/drawing/2014/main" id="{2E4D0215-ACC3-7349-9BD6-52072A3DB266}"/>
              </a:ext>
            </a:extLst>
          </p:cNvPr>
          <p:cNvGrpSpPr/>
          <p:nvPr/>
        </p:nvGrpSpPr>
        <p:grpSpPr>
          <a:xfrm>
            <a:off x="6262342" y="1115431"/>
            <a:ext cx="2376315" cy="1673352"/>
            <a:chOff x="3066182" y="2330726"/>
            <a:chExt cx="3570670" cy="2519937"/>
          </a:xfrm>
        </p:grpSpPr>
        <p:pic>
          <p:nvPicPr>
            <p:cNvPr id="78" name="Picture 77">
              <a:extLst>
                <a:ext uri="{FF2B5EF4-FFF2-40B4-BE49-F238E27FC236}">
                  <a16:creationId xmlns:a16="http://schemas.microsoft.com/office/drawing/2014/main" id="{78FE5378-01B8-4347-AFAE-B056CBA8AB47}"/>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368464"/>
              <a:ext cx="217870" cy="461205"/>
            </a:xfrm>
            <a:prstGeom prst="rect">
              <a:avLst/>
            </a:prstGeom>
          </p:spPr>
        </p:pic>
        <p:pic>
          <p:nvPicPr>
            <p:cNvPr id="79" name="Picture 78">
              <a:extLst>
                <a:ext uri="{FF2B5EF4-FFF2-40B4-BE49-F238E27FC236}">
                  <a16:creationId xmlns:a16="http://schemas.microsoft.com/office/drawing/2014/main" id="{A0C025CD-10A6-FD49-86E4-C404B6B7A0F2}"/>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3878961"/>
              <a:ext cx="217870" cy="461205"/>
            </a:xfrm>
            <a:prstGeom prst="rect">
              <a:avLst/>
            </a:prstGeom>
          </p:spPr>
        </p:pic>
        <p:pic>
          <p:nvPicPr>
            <p:cNvPr id="80" name="Picture 79">
              <a:extLst>
                <a:ext uri="{FF2B5EF4-FFF2-40B4-BE49-F238E27FC236}">
                  <a16:creationId xmlns:a16="http://schemas.microsoft.com/office/drawing/2014/main" id="{E56C0B41-BCBA-E34C-83C1-7E927AF1DC3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857967"/>
              <a:ext cx="217870" cy="461205"/>
            </a:xfrm>
            <a:prstGeom prst="rect">
              <a:avLst/>
            </a:prstGeom>
          </p:spPr>
        </p:pic>
        <p:pic>
          <p:nvPicPr>
            <p:cNvPr id="81" name="Picture 80">
              <a:extLst>
                <a:ext uri="{FF2B5EF4-FFF2-40B4-BE49-F238E27FC236}">
                  <a16:creationId xmlns:a16="http://schemas.microsoft.com/office/drawing/2014/main" id="{FE368213-31C9-A640-8793-01F621C19D14}"/>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4389458"/>
              <a:ext cx="217870" cy="461205"/>
            </a:xfrm>
            <a:prstGeom prst="rect">
              <a:avLst/>
            </a:prstGeom>
          </p:spPr>
        </p:pic>
        <p:pic>
          <p:nvPicPr>
            <p:cNvPr id="82" name="Picture 81">
              <a:extLst>
                <a:ext uri="{FF2B5EF4-FFF2-40B4-BE49-F238E27FC236}">
                  <a16:creationId xmlns:a16="http://schemas.microsoft.com/office/drawing/2014/main" id="{66BB0105-AE5F-5F43-A656-E2AF6C64AA1F}"/>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066182" y="2347470"/>
              <a:ext cx="217870" cy="461205"/>
            </a:xfrm>
            <a:prstGeom prst="rect">
              <a:avLst/>
            </a:prstGeom>
          </p:spPr>
        </p:pic>
        <p:pic>
          <p:nvPicPr>
            <p:cNvPr id="83" name="Picture 82">
              <a:extLst>
                <a:ext uri="{FF2B5EF4-FFF2-40B4-BE49-F238E27FC236}">
                  <a16:creationId xmlns:a16="http://schemas.microsoft.com/office/drawing/2014/main" id="{7AFCF37E-60C1-B349-903B-2301C964D956}"/>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368464"/>
              <a:ext cx="217870" cy="461205"/>
            </a:xfrm>
            <a:prstGeom prst="rect">
              <a:avLst/>
            </a:prstGeom>
          </p:spPr>
        </p:pic>
        <p:pic>
          <p:nvPicPr>
            <p:cNvPr id="84" name="Picture 83">
              <a:extLst>
                <a:ext uri="{FF2B5EF4-FFF2-40B4-BE49-F238E27FC236}">
                  <a16:creationId xmlns:a16="http://schemas.microsoft.com/office/drawing/2014/main" id="{09AAAB4E-F40C-B545-82A6-B74FF22BB5F0}"/>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3878961"/>
              <a:ext cx="217870" cy="461205"/>
            </a:xfrm>
            <a:prstGeom prst="rect">
              <a:avLst/>
            </a:prstGeom>
          </p:spPr>
        </p:pic>
        <p:pic>
          <p:nvPicPr>
            <p:cNvPr id="85" name="Picture 84">
              <a:extLst>
                <a:ext uri="{FF2B5EF4-FFF2-40B4-BE49-F238E27FC236}">
                  <a16:creationId xmlns:a16="http://schemas.microsoft.com/office/drawing/2014/main" id="{DF6CABE2-8574-A244-B793-E32BD1EA781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857967"/>
              <a:ext cx="217870" cy="461205"/>
            </a:xfrm>
            <a:prstGeom prst="rect">
              <a:avLst/>
            </a:prstGeom>
          </p:spPr>
        </p:pic>
        <p:pic>
          <p:nvPicPr>
            <p:cNvPr id="86" name="Picture 85">
              <a:extLst>
                <a:ext uri="{FF2B5EF4-FFF2-40B4-BE49-F238E27FC236}">
                  <a16:creationId xmlns:a16="http://schemas.microsoft.com/office/drawing/2014/main" id="{4A4958FD-33A2-284D-9E4E-0294BE52B534}"/>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4389458"/>
              <a:ext cx="217870" cy="461205"/>
            </a:xfrm>
            <a:prstGeom prst="rect">
              <a:avLst/>
            </a:prstGeom>
          </p:spPr>
        </p:pic>
        <p:pic>
          <p:nvPicPr>
            <p:cNvPr id="87" name="Picture 86">
              <a:extLst>
                <a:ext uri="{FF2B5EF4-FFF2-40B4-BE49-F238E27FC236}">
                  <a16:creationId xmlns:a16="http://schemas.microsoft.com/office/drawing/2014/main" id="{8B08CD11-C336-7649-9AC4-1A71A7B168D4}"/>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401462" y="2347470"/>
              <a:ext cx="217870" cy="461205"/>
            </a:xfrm>
            <a:prstGeom prst="rect">
              <a:avLst/>
            </a:prstGeom>
          </p:spPr>
        </p:pic>
        <p:pic>
          <p:nvPicPr>
            <p:cNvPr id="88" name="Picture 87">
              <a:extLst>
                <a:ext uri="{FF2B5EF4-FFF2-40B4-BE49-F238E27FC236}">
                  <a16:creationId xmlns:a16="http://schemas.microsoft.com/office/drawing/2014/main" id="{C02B5163-23DC-C840-A5DC-C9C5A76AFD3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368464"/>
              <a:ext cx="217870" cy="461205"/>
            </a:xfrm>
            <a:prstGeom prst="rect">
              <a:avLst/>
            </a:prstGeom>
          </p:spPr>
        </p:pic>
        <p:pic>
          <p:nvPicPr>
            <p:cNvPr id="89" name="Picture 88">
              <a:extLst>
                <a:ext uri="{FF2B5EF4-FFF2-40B4-BE49-F238E27FC236}">
                  <a16:creationId xmlns:a16="http://schemas.microsoft.com/office/drawing/2014/main" id="{375C9613-5E32-EB4A-8BBC-F0D0EB1F396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3878961"/>
              <a:ext cx="217870" cy="461205"/>
            </a:xfrm>
            <a:prstGeom prst="rect">
              <a:avLst/>
            </a:prstGeom>
          </p:spPr>
        </p:pic>
        <p:pic>
          <p:nvPicPr>
            <p:cNvPr id="90" name="Picture 89">
              <a:extLst>
                <a:ext uri="{FF2B5EF4-FFF2-40B4-BE49-F238E27FC236}">
                  <a16:creationId xmlns:a16="http://schemas.microsoft.com/office/drawing/2014/main" id="{24CF92C2-66E5-B44E-86C0-0998A70B75E5}"/>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857967"/>
              <a:ext cx="217870" cy="461205"/>
            </a:xfrm>
            <a:prstGeom prst="rect">
              <a:avLst/>
            </a:prstGeom>
          </p:spPr>
        </p:pic>
        <p:pic>
          <p:nvPicPr>
            <p:cNvPr id="91" name="Picture 90">
              <a:extLst>
                <a:ext uri="{FF2B5EF4-FFF2-40B4-BE49-F238E27FC236}">
                  <a16:creationId xmlns:a16="http://schemas.microsoft.com/office/drawing/2014/main" id="{E713BEA9-37C4-3244-8FAF-D0D499E9F32E}"/>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4389458"/>
              <a:ext cx="217870" cy="461205"/>
            </a:xfrm>
            <a:prstGeom prst="rect">
              <a:avLst/>
            </a:prstGeom>
          </p:spPr>
        </p:pic>
        <p:pic>
          <p:nvPicPr>
            <p:cNvPr id="92" name="Picture 91">
              <a:extLst>
                <a:ext uri="{FF2B5EF4-FFF2-40B4-BE49-F238E27FC236}">
                  <a16:creationId xmlns:a16="http://schemas.microsoft.com/office/drawing/2014/main" id="{89230F4B-851D-0441-A559-30B13169B959}"/>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3736742" y="2347470"/>
              <a:ext cx="217870" cy="461205"/>
            </a:xfrm>
            <a:prstGeom prst="rect">
              <a:avLst/>
            </a:prstGeom>
          </p:spPr>
        </p:pic>
        <p:pic>
          <p:nvPicPr>
            <p:cNvPr id="93" name="Picture 92">
              <a:extLst>
                <a:ext uri="{FF2B5EF4-FFF2-40B4-BE49-F238E27FC236}">
                  <a16:creationId xmlns:a16="http://schemas.microsoft.com/office/drawing/2014/main" id="{D97AD8C5-D6C6-BF4B-B2FA-5C852A61B1A9}"/>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368464"/>
              <a:ext cx="217870" cy="461205"/>
            </a:xfrm>
            <a:prstGeom prst="rect">
              <a:avLst/>
            </a:prstGeom>
          </p:spPr>
        </p:pic>
        <p:pic>
          <p:nvPicPr>
            <p:cNvPr id="94" name="Picture 93">
              <a:extLst>
                <a:ext uri="{FF2B5EF4-FFF2-40B4-BE49-F238E27FC236}">
                  <a16:creationId xmlns:a16="http://schemas.microsoft.com/office/drawing/2014/main" id="{5C60AC7A-95A2-744D-8736-E88F27FDC1F3}"/>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3878961"/>
              <a:ext cx="217870" cy="461205"/>
            </a:xfrm>
            <a:prstGeom prst="rect">
              <a:avLst/>
            </a:prstGeom>
          </p:spPr>
        </p:pic>
        <p:pic>
          <p:nvPicPr>
            <p:cNvPr id="95" name="Picture 94">
              <a:extLst>
                <a:ext uri="{FF2B5EF4-FFF2-40B4-BE49-F238E27FC236}">
                  <a16:creationId xmlns:a16="http://schemas.microsoft.com/office/drawing/2014/main" id="{31F160DA-CF8B-0D48-B6CD-66ADC4A06457}"/>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857967"/>
              <a:ext cx="217870" cy="461205"/>
            </a:xfrm>
            <a:prstGeom prst="rect">
              <a:avLst/>
            </a:prstGeom>
          </p:spPr>
        </p:pic>
        <p:pic>
          <p:nvPicPr>
            <p:cNvPr id="96" name="Picture 95">
              <a:extLst>
                <a:ext uri="{FF2B5EF4-FFF2-40B4-BE49-F238E27FC236}">
                  <a16:creationId xmlns:a16="http://schemas.microsoft.com/office/drawing/2014/main" id="{CBB1123B-731A-6C4F-AE15-3B86C42176BB}"/>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4389458"/>
              <a:ext cx="217870" cy="461205"/>
            </a:xfrm>
            <a:prstGeom prst="rect">
              <a:avLst/>
            </a:prstGeom>
          </p:spPr>
        </p:pic>
        <p:pic>
          <p:nvPicPr>
            <p:cNvPr id="97" name="Picture 96">
              <a:extLst>
                <a:ext uri="{FF2B5EF4-FFF2-40B4-BE49-F238E27FC236}">
                  <a16:creationId xmlns:a16="http://schemas.microsoft.com/office/drawing/2014/main" id="{61873930-F394-294F-8270-12EF047DB77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072022" y="2347470"/>
              <a:ext cx="217870" cy="461205"/>
            </a:xfrm>
            <a:prstGeom prst="rect">
              <a:avLst/>
            </a:prstGeom>
          </p:spPr>
        </p:pic>
        <p:pic>
          <p:nvPicPr>
            <p:cNvPr id="98" name="Picture 97">
              <a:extLst>
                <a:ext uri="{FF2B5EF4-FFF2-40B4-BE49-F238E27FC236}">
                  <a16:creationId xmlns:a16="http://schemas.microsoft.com/office/drawing/2014/main" id="{5ADEB3A5-5CD8-8546-8F76-AD56CD555B0C}"/>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368464"/>
              <a:ext cx="217870" cy="461205"/>
            </a:xfrm>
            <a:prstGeom prst="rect">
              <a:avLst/>
            </a:prstGeom>
          </p:spPr>
        </p:pic>
        <p:pic>
          <p:nvPicPr>
            <p:cNvPr id="99" name="Picture 98">
              <a:extLst>
                <a:ext uri="{FF2B5EF4-FFF2-40B4-BE49-F238E27FC236}">
                  <a16:creationId xmlns:a16="http://schemas.microsoft.com/office/drawing/2014/main" id="{4FA3C762-8004-9747-9C2D-BE5806A5B389}"/>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3878961"/>
              <a:ext cx="217870" cy="461205"/>
            </a:xfrm>
            <a:prstGeom prst="rect">
              <a:avLst/>
            </a:prstGeom>
          </p:spPr>
        </p:pic>
        <p:pic>
          <p:nvPicPr>
            <p:cNvPr id="100" name="Picture 99">
              <a:extLst>
                <a:ext uri="{FF2B5EF4-FFF2-40B4-BE49-F238E27FC236}">
                  <a16:creationId xmlns:a16="http://schemas.microsoft.com/office/drawing/2014/main" id="{34B21FC6-5505-0046-8E2A-B24D2AB59CB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857967"/>
              <a:ext cx="217870" cy="461205"/>
            </a:xfrm>
            <a:prstGeom prst="rect">
              <a:avLst/>
            </a:prstGeom>
          </p:spPr>
        </p:pic>
        <p:pic>
          <p:nvPicPr>
            <p:cNvPr id="101" name="Picture 100">
              <a:extLst>
                <a:ext uri="{FF2B5EF4-FFF2-40B4-BE49-F238E27FC236}">
                  <a16:creationId xmlns:a16="http://schemas.microsoft.com/office/drawing/2014/main" id="{ECCC83B8-3933-6C48-B145-EB19D9F6D87B}"/>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4389458"/>
              <a:ext cx="217870" cy="461205"/>
            </a:xfrm>
            <a:prstGeom prst="rect">
              <a:avLst/>
            </a:prstGeom>
          </p:spPr>
        </p:pic>
        <p:pic>
          <p:nvPicPr>
            <p:cNvPr id="102" name="Picture 101">
              <a:extLst>
                <a:ext uri="{FF2B5EF4-FFF2-40B4-BE49-F238E27FC236}">
                  <a16:creationId xmlns:a16="http://schemas.microsoft.com/office/drawing/2014/main" id="{B75A259F-4302-3D4D-ABE9-8D8E1EC78DC9}"/>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407302" y="2347470"/>
              <a:ext cx="217870" cy="461205"/>
            </a:xfrm>
            <a:prstGeom prst="rect">
              <a:avLst/>
            </a:prstGeom>
          </p:spPr>
        </p:pic>
        <p:pic>
          <p:nvPicPr>
            <p:cNvPr id="103" name="Picture 102">
              <a:extLst>
                <a:ext uri="{FF2B5EF4-FFF2-40B4-BE49-F238E27FC236}">
                  <a16:creationId xmlns:a16="http://schemas.microsoft.com/office/drawing/2014/main" id="{943F7987-7463-4F4D-8AAD-E9595B184639}"/>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368464"/>
              <a:ext cx="217870" cy="461205"/>
            </a:xfrm>
            <a:prstGeom prst="rect">
              <a:avLst/>
            </a:prstGeom>
          </p:spPr>
        </p:pic>
        <p:pic>
          <p:nvPicPr>
            <p:cNvPr id="104" name="Picture 103">
              <a:extLst>
                <a:ext uri="{FF2B5EF4-FFF2-40B4-BE49-F238E27FC236}">
                  <a16:creationId xmlns:a16="http://schemas.microsoft.com/office/drawing/2014/main" id="{62941AF9-F78B-B346-B633-2A6D19E61D3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3878961"/>
              <a:ext cx="217870" cy="461205"/>
            </a:xfrm>
            <a:prstGeom prst="rect">
              <a:avLst/>
            </a:prstGeom>
          </p:spPr>
        </p:pic>
        <p:pic>
          <p:nvPicPr>
            <p:cNvPr id="105" name="Picture 104">
              <a:extLst>
                <a:ext uri="{FF2B5EF4-FFF2-40B4-BE49-F238E27FC236}">
                  <a16:creationId xmlns:a16="http://schemas.microsoft.com/office/drawing/2014/main" id="{D046ABE0-257C-AC4F-AE1E-F89945B12D9D}"/>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857967"/>
              <a:ext cx="217870" cy="461205"/>
            </a:xfrm>
            <a:prstGeom prst="rect">
              <a:avLst/>
            </a:prstGeom>
          </p:spPr>
        </p:pic>
        <p:pic>
          <p:nvPicPr>
            <p:cNvPr id="106" name="Picture 105">
              <a:extLst>
                <a:ext uri="{FF2B5EF4-FFF2-40B4-BE49-F238E27FC236}">
                  <a16:creationId xmlns:a16="http://schemas.microsoft.com/office/drawing/2014/main" id="{47D36DE7-5FC4-5A44-8449-DDB20E6828B4}"/>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4389458"/>
              <a:ext cx="217870" cy="461205"/>
            </a:xfrm>
            <a:prstGeom prst="rect">
              <a:avLst/>
            </a:prstGeom>
          </p:spPr>
        </p:pic>
        <p:pic>
          <p:nvPicPr>
            <p:cNvPr id="107" name="Picture 106">
              <a:extLst>
                <a:ext uri="{FF2B5EF4-FFF2-40B4-BE49-F238E27FC236}">
                  <a16:creationId xmlns:a16="http://schemas.microsoft.com/office/drawing/2014/main" id="{8FCC2CBD-0328-164F-81AA-D66B3E138C37}"/>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4742582" y="2347470"/>
              <a:ext cx="217870" cy="461205"/>
            </a:xfrm>
            <a:prstGeom prst="rect">
              <a:avLst/>
            </a:prstGeom>
          </p:spPr>
        </p:pic>
        <p:pic>
          <p:nvPicPr>
            <p:cNvPr id="108" name="Picture 107">
              <a:extLst>
                <a:ext uri="{FF2B5EF4-FFF2-40B4-BE49-F238E27FC236}">
                  <a16:creationId xmlns:a16="http://schemas.microsoft.com/office/drawing/2014/main" id="{38C217FD-C075-9448-9186-BBE3C24FED7A}"/>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368464"/>
              <a:ext cx="217870" cy="461205"/>
            </a:xfrm>
            <a:prstGeom prst="rect">
              <a:avLst/>
            </a:prstGeom>
          </p:spPr>
        </p:pic>
        <p:pic>
          <p:nvPicPr>
            <p:cNvPr id="109" name="Picture 108">
              <a:extLst>
                <a:ext uri="{FF2B5EF4-FFF2-40B4-BE49-F238E27FC236}">
                  <a16:creationId xmlns:a16="http://schemas.microsoft.com/office/drawing/2014/main" id="{AEAF1338-82EE-F441-9966-AA752656087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3878961"/>
              <a:ext cx="217870" cy="461205"/>
            </a:xfrm>
            <a:prstGeom prst="rect">
              <a:avLst/>
            </a:prstGeom>
          </p:spPr>
        </p:pic>
        <p:pic>
          <p:nvPicPr>
            <p:cNvPr id="110" name="Picture 109">
              <a:extLst>
                <a:ext uri="{FF2B5EF4-FFF2-40B4-BE49-F238E27FC236}">
                  <a16:creationId xmlns:a16="http://schemas.microsoft.com/office/drawing/2014/main" id="{29CE131E-BB79-B442-BBBC-B9F874AE7CC0}"/>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857967"/>
              <a:ext cx="217870" cy="461205"/>
            </a:xfrm>
            <a:prstGeom prst="rect">
              <a:avLst/>
            </a:prstGeom>
          </p:spPr>
        </p:pic>
        <p:pic>
          <p:nvPicPr>
            <p:cNvPr id="111" name="Picture 110">
              <a:extLst>
                <a:ext uri="{FF2B5EF4-FFF2-40B4-BE49-F238E27FC236}">
                  <a16:creationId xmlns:a16="http://schemas.microsoft.com/office/drawing/2014/main" id="{5BF92E4A-844B-FD42-AE2C-F26078B9828E}"/>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4389458"/>
              <a:ext cx="217870" cy="461205"/>
            </a:xfrm>
            <a:prstGeom prst="rect">
              <a:avLst/>
            </a:prstGeom>
          </p:spPr>
        </p:pic>
        <p:pic>
          <p:nvPicPr>
            <p:cNvPr id="112" name="Picture 111">
              <a:extLst>
                <a:ext uri="{FF2B5EF4-FFF2-40B4-BE49-F238E27FC236}">
                  <a16:creationId xmlns:a16="http://schemas.microsoft.com/office/drawing/2014/main" id="{FE152A32-CF31-9E4B-934B-EC985F858C96}"/>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077862" y="2347470"/>
              <a:ext cx="217870" cy="461205"/>
            </a:xfrm>
            <a:prstGeom prst="rect">
              <a:avLst/>
            </a:prstGeom>
          </p:spPr>
        </p:pic>
        <p:pic>
          <p:nvPicPr>
            <p:cNvPr id="113" name="Picture 112">
              <a:extLst>
                <a:ext uri="{FF2B5EF4-FFF2-40B4-BE49-F238E27FC236}">
                  <a16:creationId xmlns:a16="http://schemas.microsoft.com/office/drawing/2014/main" id="{1543E7B3-7DDA-3240-87D9-D371EC34C48F}"/>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351720"/>
              <a:ext cx="217870" cy="461205"/>
            </a:xfrm>
            <a:prstGeom prst="rect">
              <a:avLst/>
            </a:prstGeom>
          </p:spPr>
        </p:pic>
        <p:pic>
          <p:nvPicPr>
            <p:cNvPr id="114" name="Picture 113">
              <a:extLst>
                <a:ext uri="{FF2B5EF4-FFF2-40B4-BE49-F238E27FC236}">
                  <a16:creationId xmlns:a16="http://schemas.microsoft.com/office/drawing/2014/main" id="{279C2AEF-E772-9844-B676-72C6D05697BD}"/>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3862217"/>
              <a:ext cx="217870" cy="461205"/>
            </a:xfrm>
            <a:prstGeom prst="rect">
              <a:avLst/>
            </a:prstGeom>
          </p:spPr>
        </p:pic>
        <p:pic>
          <p:nvPicPr>
            <p:cNvPr id="115" name="Picture 114">
              <a:extLst>
                <a:ext uri="{FF2B5EF4-FFF2-40B4-BE49-F238E27FC236}">
                  <a16:creationId xmlns:a16="http://schemas.microsoft.com/office/drawing/2014/main" id="{8B499836-D58C-4C44-A423-B3B39622AE54}"/>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841223"/>
              <a:ext cx="217870" cy="461205"/>
            </a:xfrm>
            <a:prstGeom prst="rect">
              <a:avLst/>
            </a:prstGeom>
          </p:spPr>
        </p:pic>
        <p:pic>
          <p:nvPicPr>
            <p:cNvPr id="116" name="Picture 115">
              <a:extLst>
                <a:ext uri="{FF2B5EF4-FFF2-40B4-BE49-F238E27FC236}">
                  <a16:creationId xmlns:a16="http://schemas.microsoft.com/office/drawing/2014/main" id="{BA045303-C5F9-6945-B685-AE916E949D59}"/>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4372714"/>
              <a:ext cx="217870" cy="461205"/>
            </a:xfrm>
            <a:prstGeom prst="rect">
              <a:avLst/>
            </a:prstGeom>
          </p:spPr>
        </p:pic>
        <p:pic>
          <p:nvPicPr>
            <p:cNvPr id="117" name="Picture 116">
              <a:extLst>
                <a:ext uri="{FF2B5EF4-FFF2-40B4-BE49-F238E27FC236}">
                  <a16:creationId xmlns:a16="http://schemas.microsoft.com/office/drawing/2014/main" id="{AEA520FE-59EE-1D4A-B2B7-311BBFB659D8}"/>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413142" y="2330726"/>
              <a:ext cx="217870" cy="461205"/>
            </a:xfrm>
            <a:prstGeom prst="rect">
              <a:avLst/>
            </a:prstGeom>
          </p:spPr>
        </p:pic>
        <p:pic>
          <p:nvPicPr>
            <p:cNvPr id="118" name="Picture 117">
              <a:extLst>
                <a:ext uri="{FF2B5EF4-FFF2-40B4-BE49-F238E27FC236}">
                  <a16:creationId xmlns:a16="http://schemas.microsoft.com/office/drawing/2014/main" id="{D799A129-DAA4-6C47-98CB-E79707E62B24}"/>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368464"/>
              <a:ext cx="217870" cy="461205"/>
            </a:xfrm>
            <a:prstGeom prst="rect">
              <a:avLst/>
            </a:prstGeom>
          </p:spPr>
        </p:pic>
        <p:pic>
          <p:nvPicPr>
            <p:cNvPr id="119" name="Picture 118">
              <a:extLst>
                <a:ext uri="{FF2B5EF4-FFF2-40B4-BE49-F238E27FC236}">
                  <a16:creationId xmlns:a16="http://schemas.microsoft.com/office/drawing/2014/main" id="{AD577A97-2D53-994F-9D15-43E771E3166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3878961"/>
              <a:ext cx="217870" cy="461205"/>
            </a:xfrm>
            <a:prstGeom prst="rect">
              <a:avLst/>
            </a:prstGeom>
          </p:spPr>
        </p:pic>
        <p:pic>
          <p:nvPicPr>
            <p:cNvPr id="120" name="Picture 119">
              <a:extLst>
                <a:ext uri="{FF2B5EF4-FFF2-40B4-BE49-F238E27FC236}">
                  <a16:creationId xmlns:a16="http://schemas.microsoft.com/office/drawing/2014/main" id="{DD9BD89F-8566-A54B-9B8D-228596B9F2BD}"/>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857967"/>
              <a:ext cx="217870" cy="461205"/>
            </a:xfrm>
            <a:prstGeom prst="rect">
              <a:avLst/>
            </a:prstGeom>
          </p:spPr>
        </p:pic>
        <p:pic>
          <p:nvPicPr>
            <p:cNvPr id="121" name="Picture 120">
              <a:extLst>
                <a:ext uri="{FF2B5EF4-FFF2-40B4-BE49-F238E27FC236}">
                  <a16:creationId xmlns:a16="http://schemas.microsoft.com/office/drawing/2014/main" id="{0702B880-47E1-1F45-B169-287B26D3EAFE}"/>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4389458"/>
              <a:ext cx="217870" cy="461205"/>
            </a:xfrm>
            <a:prstGeom prst="rect">
              <a:avLst/>
            </a:prstGeom>
          </p:spPr>
        </p:pic>
        <p:pic>
          <p:nvPicPr>
            <p:cNvPr id="122" name="Picture 121">
              <a:extLst>
                <a:ext uri="{FF2B5EF4-FFF2-40B4-BE49-F238E27FC236}">
                  <a16:creationId xmlns:a16="http://schemas.microsoft.com/office/drawing/2014/main" id="{2D9FF3FB-DB74-904F-91A0-2F54F966E3EE}"/>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5748422" y="2347470"/>
              <a:ext cx="217870" cy="461205"/>
            </a:xfrm>
            <a:prstGeom prst="rect">
              <a:avLst/>
            </a:prstGeom>
          </p:spPr>
        </p:pic>
        <p:pic>
          <p:nvPicPr>
            <p:cNvPr id="123" name="Picture 122">
              <a:extLst>
                <a:ext uri="{FF2B5EF4-FFF2-40B4-BE49-F238E27FC236}">
                  <a16:creationId xmlns:a16="http://schemas.microsoft.com/office/drawing/2014/main" id="{55145D19-16D5-9D42-B6F1-C67C32153FEC}"/>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368464"/>
              <a:ext cx="217870" cy="461205"/>
            </a:xfrm>
            <a:prstGeom prst="rect">
              <a:avLst/>
            </a:prstGeom>
          </p:spPr>
        </p:pic>
        <p:pic>
          <p:nvPicPr>
            <p:cNvPr id="124" name="Picture 123">
              <a:extLst>
                <a:ext uri="{FF2B5EF4-FFF2-40B4-BE49-F238E27FC236}">
                  <a16:creationId xmlns:a16="http://schemas.microsoft.com/office/drawing/2014/main" id="{4DB6E994-AB0F-3D41-824A-1ED3A1AD2BA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3878961"/>
              <a:ext cx="217870" cy="461205"/>
            </a:xfrm>
            <a:prstGeom prst="rect">
              <a:avLst/>
            </a:prstGeom>
          </p:spPr>
        </p:pic>
        <p:pic>
          <p:nvPicPr>
            <p:cNvPr id="125" name="Picture 124">
              <a:extLst>
                <a:ext uri="{FF2B5EF4-FFF2-40B4-BE49-F238E27FC236}">
                  <a16:creationId xmlns:a16="http://schemas.microsoft.com/office/drawing/2014/main" id="{B9349773-7E11-0E45-9902-F2B57F463C84}"/>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857967"/>
              <a:ext cx="217870" cy="461205"/>
            </a:xfrm>
            <a:prstGeom prst="rect">
              <a:avLst/>
            </a:prstGeom>
          </p:spPr>
        </p:pic>
        <p:pic>
          <p:nvPicPr>
            <p:cNvPr id="126" name="Picture 125">
              <a:extLst>
                <a:ext uri="{FF2B5EF4-FFF2-40B4-BE49-F238E27FC236}">
                  <a16:creationId xmlns:a16="http://schemas.microsoft.com/office/drawing/2014/main" id="{B5D8C782-AF59-6342-923B-917E70088B55}"/>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4389458"/>
              <a:ext cx="217870" cy="461205"/>
            </a:xfrm>
            <a:prstGeom prst="rect">
              <a:avLst/>
            </a:prstGeom>
          </p:spPr>
        </p:pic>
        <p:pic>
          <p:nvPicPr>
            <p:cNvPr id="127" name="Picture 126">
              <a:extLst>
                <a:ext uri="{FF2B5EF4-FFF2-40B4-BE49-F238E27FC236}">
                  <a16:creationId xmlns:a16="http://schemas.microsoft.com/office/drawing/2014/main" id="{A5D150B1-ED0C-1F4D-97DD-F69A3AF68729}"/>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083702" y="2347470"/>
              <a:ext cx="217870" cy="461205"/>
            </a:xfrm>
            <a:prstGeom prst="rect">
              <a:avLst/>
            </a:prstGeom>
          </p:spPr>
        </p:pic>
        <p:pic>
          <p:nvPicPr>
            <p:cNvPr id="128" name="Picture 127">
              <a:extLst>
                <a:ext uri="{FF2B5EF4-FFF2-40B4-BE49-F238E27FC236}">
                  <a16:creationId xmlns:a16="http://schemas.microsoft.com/office/drawing/2014/main" id="{185B939E-52AF-6946-BA5F-A982F2AB3EE1}"/>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351720"/>
              <a:ext cx="217870" cy="461205"/>
            </a:xfrm>
            <a:prstGeom prst="rect">
              <a:avLst/>
            </a:prstGeom>
          </p:spPr>
        </p:pic>
        <p:pic>
          <p:nvPicPr>
            <p:cNvPr id="129" name="Picture 128">
              <a:extLst>
                <a:ext uri="{FF2B5EF4-FFF2-40B4-BE49-F238E27FC236}">
                  <a16:creationId xmlns:a16="http://schemas.microsoft.com/office/drawing/2014/main" id="{A2250517-F672-1642-8038-8034DF6E8D0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3862217"/>
              <a:ext cx="217870" cy="461205"/>
            </a:xfrm>
            <a:prstGeom prst="rect">
              <a:avLst/>
            </a:prstGeom>
          </p:spPr>
        </p:pic>
        <p:pic>
          <p:nvPicPr>
            <p:cNvPr id="130" name="Picture 129">
              <a:extLst>
                <a:ext uri="{FF2B5EF4-FFF2-40B4-BE49-F238E27FC236}">
                  <a16:creationId xmlns:a16="http://schemas.microsoft.com/office/drawing/2014/main" id="{3F127C1E-B2A8-004C-B0AB-81D2002E4A2E}"/>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841223"/>
              <a:ext cx="217870" cy="461205"/>
            </a:xfrm>
            <a:prstGeom prst="rect">
              <a:avLst/>
            </a:prstGeom>
          </p:spPr>
        </p:pic>
        <p:pic>
          <p:nvPicPr>
            <p:cNvPr id="131" name="Picture 130">
              <a:extLst>
                <a:ext uri="{FF2B5EF4-FFF2-40B4-BE49-F238E27FC236}">
                  <a16:creationId xmlns:a16="http://schemas.microsoft.com/office/drawing/2014/main" id="{3A17CC6C-FDD0-AE4A-9D81-09856C016F32}"/>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4372714"/>
              <a:ext cx="217870" cy="461205"/>
            </a:xfrm>
            <a:prstGeom prst="rect">
              <a:avLst/>
            </a:prstGeom>
          </p:spPr>
        </p:pic>
        <p:pic>
          <p:nvPicPr>
            <p:cNvPr id="132" name="Picture 131">
              <a:extLst>
                <a:ext uri="{FF2B5EF4-FFF2-40B4-BE49-F238E27FC236}">
                  <a16:creationId xmlns:a16="http://schemas.microsoft.com/office/drawing/2014/main" id="{EA2D38A2-FC77-4446-A8CC-5BBFB114A62D}"/>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ackgroundRemoval t="6116" b="94495" l="9091" r="88961">
                          <a14:foregroundMark x1="30519" y1="37615" x2="30519" y2="37615"/>
                          <a14:foregroundMark x1="50000" y1="37615" x2="50000" y2="37615"/>
                          <a14:foregroundMark x1="69481" y1="38226" x2="69481" y2="38226"/>
                          <a14:foregroundMark x1="59091" y1="79511" x2="59091" y2="79511"/>
                          <a14:foregroundMark x1="36364" y1="79511" x2="36364" y2="79511"/>
                          <a14:foregroundMark x1="16234" y1="94801" x2="16234" y2="94801"/>
                          <a14:foregroundMark x1="59091" y1="6116" x2="59091" y2="6116"/>
                        </a14:backgroundRemoval>
                      </a14:imgEffect>
                      <a14:imgEffect>
                        <a14:artisticLightScreen/>
                      </a14:imgEffect>
                    </a14:imgLayer>
                  </a14:imgProps>
                </a:ext>
              </a:extLst>
            </a:blip>
            <a:stretch>
              <a:fillRect/>
            </a:stretch>
          </p:blipFill>
          <p:spPr>
            <a:xfrm flipH="1">
              <a:off x="6418982" y="2330726"/>
              <a:ext cx="217870" cy="461205"/>
            </a:xfrm>
            <a:prstGeom prst="rect">
              <a:avLst/>
            </a:prstGeom>
          </p:spPr>
        </p:pic>
      </p:grpSp>
      <p:sp>
        <p:nvSpPr>
          <p:cNvPr id="133" name="TextBox 132">
            <a:extLst>
              <a:ext uri="{FF2B5EF4-FFF2-40B4-BE49-F238E27FC236}">
                <a16:creationId xmlns:a16="http://schemas.microsoft.com/office/drawing/2014/main" id="{001F554D-6110-A34E-8886-9D934E6B614B}"/>
              </a:ext>
            </a:extLst>
          </p:cNvPr>
          <p:cNvSpPr txBox="1"/>
          <p:nvPr/>
        </p:nvSpPr>
        <p:spPr>
          <a:xfrm>
            <a:off x="6597185" y="632302"/>
            <a:ext cx="1706627" cy="412250"/>
          </a:xfrm>
          <a:prstGeom prst="rect">
            <a:avLst/>
          </a:prstGeom>
          <a:noFill/>
        </p:spPr>
        <p:txBody>
          <a:bodyPr wrap="square" rtlCol="0">
            <a:spAutoFit/>
          </a:bodyPr>
          <a:lstStyle/>
          <a:p>
            <a:r>
              <a:rPr lang="en-US" sz="2000" dirty="0">
                <a:solidFill>
                  <a:schemeClr val="accent4">
                    <a:lumMod val="50000"/>
                  </a:schemeClr>
                </a:solidFill>
                <a:latin typeface="PT Serif" panose="020A0603040505020204" pitchFamily="18" charset="77"/>
              </a:rPr>
              <a:t>Cooperating</a:t>
            </a:r>
          </a:p>
        </p:txBody>
      </p:sp>
      <p:sp>
        <p:nvSpPr>
          <p:cNvPr id="71" name="Rectangle 70">
            <a:extLst>
              <a:ext uri="{FF2B5EF4-FFF2-40B4-BE49-F238E27FC236}">
                <a16:creationId xmlns:a16="http://schemas.microsoft.com/office/drawing/2014/main" id="{25590BA5-358F-254F-8872-305EEB55F70B}"/>
              </a:ext>
            </a:extLst>
          </p:cNvPr>
          <p:cNvSpPr/>
          <p:nvPr/>
        </p:nvSpPr>
        <p:spPr>
          <a:xfrm>
            <a:off x="235163" y="1465403"/>
            <a:ext cx="1036424"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Cooperation</a:t>
            </a:r>
          </a:p>
        </p:txBody>
      </p:sp>
      <p:sp>
        <p:nvSpPr>
          <p:cNvPr id="72" name="Rectangle 71">
            <a:extLst>
              <a:ext uri="{FF2B5EF4-FFF2-40B4-BE49-F238E27FC236}">
                <a16:creationId xmlns:a16="http://schemas.microsoft.com/office/drawing/2014/main" id="{C8DAD003-1935-E848-B463-4A61418B5893}"/>
              </a:ext>
            </a:extLst>
          </p:cNvPr>
          <p:cNvSpPr/>
          <p:nvPr/>
        </p:nvSpPr>
        <p:spPr>
          <a:xfrm>
            <a:off x="1783179" y="1465403"/>
            <a:ext cx="1160045" cy="606285"/>
          </a:xfrm>
          <a:prstGeom prst="rect">
            <a:avLst/>
          </a:prstGeom>
          <a:no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4">
                    <a:lumMod val="50000"/>
                  </a:schemeClr>
                </a:solidFill>
                <a:latin typeface="PT Serif" panose="020A0603040505020204" pitchFamily="18" charset="77"/>
              </a:rPr>
              <a:t>Org </a:t>
            </a:r>
          </a:p>
          <a:p>
            <a:pPr algn="ctr"/>
            <a:r>
              <a:rPr lang="en-US" sz="1200" dirty="0">
                <a:solidFill>
                  <a:schemeClr val="accent4">
                    <a:lumMod val="50000"/>
                  </a:schemeClr>
                </a:solidFill>
                <a:latin typeface="PT Serif" panose="020A0603040505020204" pitchFamily="18" charset="77"/>
              </a:rPr>
              <a:t>Performance</a:t>
            </a:r>
          </a:p>
        </p:txBody>
      </p:sp>
    </p:spTree>
    <p:extLst>
      <p:ext uri="{BB962C8B-B14F-4D97-AF65-F5344CB8AC3E}">
        <p14:creationId xmlns:p14="http://schemas.microsoft.com/office/powerpoint/2010/main" val="38067788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1"/>
        <p:cNvGrpSpPr/>
        <p:nvPr/>
      </p:nvGrpSpPr>
      <p:grpSpPr>
        <a:xfrm>
          <a:off x="0" y="0"/>
          <a:ext cx="0" cy="0"/>
          <a:chOff x="0" y="0"/>
          <a:chExt cx="0" cy="0"/>
        </a:xfrm>
      </p:grpSpPr>
      <p:cxnSp>
        <p:nvCxnSpPr>
          <p:cNvPr id="313" name="Google Shape;313;p31"/>
          <p:cNvCxnSpPr/>
          <p:nvPr/>
        </p:nvCxnSpPr>
        <p:spPr>
          <a:xfrm rot="10800000">
            <a:off x="-175" y="1399575"/>
            <a:ext cx="3980400" cy="0"/>
          </a:xfrm>
          <a:prstGeom prst="straightConnector1">
            <a:avLst/>
          </a:prstGeom>
          <a:noFill/>
          <a:ln w="9525" cap="flat" cmpd="sng">
            <a:solidFill>
              <a:schemeClr val="accent6"/>
            </a:solidFill>
            <a:prstDash val="solid"/>
            <a:round/>
            <a:headEnd type="oval" w="med" len="med"/>
            <a:tailEnd type="none" w="med" len="med"/>
          </a:ln>
        </p:spPr>
      </p:cxnSp>
      <p:sp>
        <p:nvSpPr>
          <p:cNvPr id="314" name="Google Shape;314;p31"/>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3EFEA"/>
                </a:solidFill>
                <a:effectLst/>
                <a:uLnTx/>
                <a:uFillTx/>
                <a:latin typeface="PT Serif"/>
                <a:sym typeface="PT Serif"/>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27</a:t>
            </a:fld>
            <a:endParaRPr kumimoji="0" sz="1300" b="0" i="0" u="none" strike="noStrike" kern="0" cap="none" spc="0" normalizeH="0" baseline="0" noProof="0" dirty="0">
              <a:ln>
                <a:noFill/>
              </a:ln>
              <a:solidFill>
                <a:srgbClr val="F3EFEA"/>
              </a:solidFill>
              <a:effectLst/>
              <a:uLnTx/>
              <a:uFillTx/>
              <a:latin typeface="PT Serif"/>
              <a:sym typeface="PT Serif"/>
            </a:endParaRPr>
          </a:p>
        </p:txBody>
      </p:sp>
      <p:sp>
        <p:nvSpPr>
          <p:cNvPr id="7" name="TextBox 6">
            <a:extLst>
              <a:ext uri="{FF2B5EF4-FFF2-40B4-BE49-F238E27FC236}">
                <a16:creationId xmlns:a16="http://schemas.microsoft.com/office/drawing/2014/main" id="{FC08FC63-7705-8F4D-8A87-7E46285AF390}"/>
              </a:ext>
            </a:extLst>
          </p:cNvPr>
          <p:cNvSpPr txBox="1"/>
          <p:nvPr/>
        </p:nvSpPr>
        <p:spPr>
          <a:xfrm>
            <a:off x="148838" y="355541"/>
            <a:ext cx="3337773" cy="11079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600" b="0" i="0" u="none" strike="noStrike" kern="0" cap="none" spc="0" normalizeH="0" baseline="0" noProof="0" dirty="0">
                <a:ln>
                  <a:noFill/>
                </a:ln>
                <a:solidFill>
                  <a:srgbClr val="FFFFFF"/>
                </a:solidFill>
                <a:effectLst/>
                <a:uLnTx/>
                <a:uFillTx/>
                <a:latin typeface="Aharoni" panose="020F0502020204030204" pitchFamily="34" charset="0"/>
                <a:cs typeface="Aharoni" panose="020F0502020204030204" pitchFamily="34" charset="0"/>
                <a:sym typeface="Arial"/>
              </a:rPr>
              <a:t>Agenda</a:t>
            </a:r>
          </a:p>
        </p:txBody>
      </p:sp>
      <p:sp>
        <p:nvSpPr>
          <p:cNvPr id="5" name="TextBox 4">
            <a:extLst>
              <a:ext uri="{FF2B5EF4-FFF2-40B4-BE49-F238E27FC236}">
                <a16:creationId xmlns:a16="http://schemas.microsoft.com/office/drawing/2014/main" id="{81AAE39D-340A-F847-8569-28B94724B5B8}"/>
              </a:ext>
            </a:extLst>
          </p:cNvPr>
          <p:cNvSpPr txBox="1"/>
          <p:nvPr/>
        </p:nvSpPr>
        <p:spPr>
          <a:xfrm>
            <a:off x="1225376" y="2120444"/>
            <a:ext cx="452246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My Domains</a:t>
            </a:r>
          </a:p>
        </p:txBody>
      </p:sp>
      <p:sp>
        <p:nvSpPr>
          <p:cNvPr id="6" name="TextBox 5">
            <a:extLst>
              <a:ext uri="{FF2B5EF4-FFF2-40B4-BE49-F238E27FC236}">
                <a16:creationId xmlns:a16="http://schemas.microsoft.com/office/drawing/2014/main" id="{9DA2469D-F01A-A649-B407-89AD9C7D0FE1}"/>
              </a:ext>
            </a:extLst>
          </p:cNvPr>
          <p:cNvSpPr txBox="1"/>
          <p:nvPr/>
        </p:nvSpPr>
        <p:spPr>
          <a:xfrm>
            <a:off x="1225375" y="3423682"/>
            <a:ext cx="772862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The Story of the Sustained Helper</a:t>
            </a:r>
          </a:p>
        </p:txBody>
      </p:sp>
      <p:pic>
        <p:nvPicPr>
          <p:cNvPr id="3" name="Picture 2" descr="Background pattern&#10;&#10;Description automatically generated">
            <a:extLst>
              <a:ext uri="{FF2B5EF4-FFF2-40B4-BE49-F238E27FC236}">
                <a16:creationId xmlns:a16="http://schemas.microsoft.com/office/drawing/2014/main" id="{31866363-B2D4-7843-95F4-3A18A62328E3}"/>
              </a:ext>
            </a:extLst>
          </p:cNvPr>
          <p:cNvPicPr>
            <a:picLocks noChangeAspect="1"/>
          </p:cNvPicPr>
          <p:nvPr/>
        </p:nvPicPr>
        <p:blipFill>
          <a:blip r:embed="rId3"/>
          <a:stretch>
            <a:fillRect/>
          </a:stretch>
        </p:blipFill>
        <p:spPr>
          <a:xfrm>
            <a:off x="6078931" y="1399575"/>
            <a:ext cx="1035050" cy="1625600"/>
          </a:xfrm>
          <a:prstGeom prst="rect">
            <a:avLst/>
          </a:prstGeom>
        </p:spPr>
      </p:pic>
      <p:sp>
        <p:nvSpPr>
          <p:cNvPr id="9" name="TextBox 8">
            <a:extLst>
              <a:ext uri="{FF2B5EF4-FFF2-40B4-BE49-F238E27FC236}">
                <a16:creationId xmlns:a16="http://schemas.microsoft.com/office/drawing/2014/main" id="{FB63F28F-D38F-D240-A492-3D9C7A4E0C7E}"/>
              </a:ext>
            </a:extLst>
          </p:cNvPr>
          <p:cNvSpPr txBox="1"/>
          <p:nvPr/>
        </p:nvSpPr>
        <p:spPr>
          <a:xfrm>
            <a:off x="5735772" y="1018805"/>
            <a:ext cx="187813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rgbClr val="1D1D1B"/>
                </a:solidFill>
                <a:effectLst/>
                <a:uLnTx/>
                <a:uFillTx/>
                <a:latin typeface="PT Serif" panose="020A0603040505020204" pitchFamily="18" charset="77"/>
                <a:cs typeface="Aharoni" panose="020F0502020204030204" pitchFamily="34" charset="0"/>
                <a:sym typeface="Arial"/>
              </a:rPr>
              <a:t>Inferential Leap</a:t>
            </a:r>
          </a:p>
        </p:txBody>
      </p:sp>
    </p:spTree>
    <p:extLst>
      <p:ext uri="{BB962C8B-B14F-4D97-AF65-F5344CB8AC3E}">
        <p14:creationId xmlns:p14="http://schemas.microsoft.com/office/powerpoint/2010/main" val="23697590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1"/>
        <p:cNvGrpSpPr/>
        <p:nvPr/>
      </p:nvGrpSpPr>
      <p:grpSpPr>
        <a:xfrm>
          <a:off x="0" y="0"/>
          <a:ext cx="0" cy="0"/>
          <a:chOff x="0" y="0"/>
          <a:chExt cx="0" cy="0"/>
        </a:xfrm>
      </p:grpSpPr>
      <p:cxnSp>
        <p:nvCxnSpPr>
          <p:cNvPr id="313" name="Google Shape;313;p31"/>
          <p:cNvCxnSpPr/>
          <p:nvPr/>
        </p:nvCxnSpPr>
        <p:spPr>
          <a:xfrm rot="10800000">
            <a:off x="-175" y="1399575"/>
            <a:ext cx="3980400" cy="0"/>
          </a:xfrm>
          <a:prstGeom prst="straightConnector1">
            <a:avLst/>
          </a:prstGeom>
          <a:noFill/>
          <a:ln w="9525" cap="flat" cmpd="sng">
            <a:solidFill>
              <a:schemeClr val="accent6"/>
            </a:solidFill>
            <a:prstDash val="solid"/>
            <a:round/>
            <a:headEnd type="oval" w="med" len="med"/>
            <a:tailEnd type="none" w="med" len="med"/>
          </a:ln>
        </p:spPr>
      </p:cxnSp>
      <p:sp>
        <p:nvSpPr>
          <p:cNvPr id="314" name="Google Shape;314;p31"/>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3EFEA"/>
                </a:solidFill>
                <a:effectLst/>
                <a:uLnTx/>
                <a:uFillTx/>
                <a:latin typeface="PT Serif"/>
                <a:sym typeface="PT Serif"/>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28</a:t>
            </a:fld>
            <a:endParaRPr kumimoji="0" sz="1300" b="0" i="0" u="none" strike="noStrike" kern="0" cap="none" spc="0" normalizeH="0" baseline="0" noProof="0" dirty="0">
              <a:ln>
                <a:noFill/>
              </a:ln>
              <a:solidFill>
                <a:srgbClr val="F3EFEA"/>
              </a:solidFill>
              <a:effectLst/>
              <a:uLnTx/>
              <a:uFillTx/>
              <a:latin typeface="PT Serif"/>
              <a:sym typeface="PT Serif"/>
            </a:endParaRPr>
          </a:p>
        </p:txBody>
      </p:sp>
      <p:sp>
        <p:nvSpPr>
          <p:cNvPr id="7" name="TextBox 6">
            <a:extLst>
              <a:ext uri="{FF2B5EF4-FFF2-40B4-BE49-F238E27FC236}">
                <a16:creationId xmlns:a16="http://schemas.microsoft.com/office/drawing/2014/main" id="{FC08FC63-7705-8F4D-8A87-7E46285AF390}"/>
              </a:ext>
            </a:extLst>
          </p:cNvPr>
          <p:cNvSpPr txBox="1"/>
          <p:nvPr/>
        </p:nvSpPr>
        <p:spPr>
          <a:xfrm>
            <a:off x="148838" y="355541"/>
            <a:ext cx="3337773" cy="11079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600" b="0" i="0" u="none" strike="noStrike" kern="0" cap="none" spc="0" normalizeH="0" baseline="0" noProof="0" dirty="0">
                <a:ln>
                  <a:noFill/>
                </a:ln>
                <a:solidFill>
                  <a:srgbClr val="FFFFFF"/>
                </a:solidFill>
                <a:effectLst/>
                <a:uLnTx/>
                <a:uFillTx/>
                <a:latin typeface="Aharoni" panose="020F0502020204030204" pitchFamily="34" charset="0"/>
                <a:cs typeface="Aharoni" panose="020F0502020204030204" pitchFamily="34" charset="0"/>
                <a:sym typeface="Arial"/>
              </a:rPr>
              <a:t>Agenda</a:t>
            </a:r>
          </a:p>
        </p:txBody>
      </p:sp>
      <p:sp>
        <p:nvSpPr>
          <p:cNvPr id="5" name="TextBox 4">
            <a:extLst>
              <a:ext uri="{FF2B5EF4-FFF2-40B4-BE49-F238E27FC236}">
                <a16:creationId xmlns:a16="http://schemas.microsoft.com/office/drawing/2014/main" id="{81AAE39D-340A-F847-8569-28B94724B5B8}"/>
              </a:ext>
            </a:extLst>
          </p:cNvPr>
          <p:cNvSpPr txBox="1"/>
          <p:nvPr/>
        </p:nvSpPr>
        <p:spPr>
          <a:xfrm>
            <a:off x="1225376" y="2120444"/>
            <a:ext cx="452246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My Domains</a:t>
            </a:r>
          </a:p>
        </p:txBody>
      </p:sp>
      <p:sp>
        <p:nvSpPr>
          <p:cNvPr id="6" name="TextBox 5">
            <a:extLst>
              <a:ext uri="{FF2B5EF4-FFF2-40B4-BE49-F238E27FC236}">
                <a16:creationId xmlns:a16="http://schemas.microsoft.com/office/drawing/2014/main" id="{9DA2469D-F01A-A649-B407-89AD9C7D0FE1}"/>
              </a:ext>
            </a:extLst>
          </p:cNvPr>
          <p:cNvSpPr txBox="1"/>
          <p:nvPr/>
        </p:nvSpPr>
        <p:spPr>
          <a:xfrm>
            <a:off x="1225375" y="3423682"/>
            <a:ext cx="772862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The Story of the Sustained Helper</a:t>
            </a:r>
          </a:p>
        </p:txBody>
      </p:sp>
      <p:pic>
        <p:nvPicPr>
          <p:cNvPr id="3" name="Picture 2" descr="Background pattern&#10;&#10;Description automatically generated">
            <a:extLst>
              <a:ext uri="{FF2B5EF4-FFF2-40B4-BE49-F238E27FC236}">
                <a16:creationId xmlns:a16="http://schemas.microsoft.com/office/drawing/2014/main" id="{31866363-B2D4-7843-95F4-3A18A62328E3}"/>
              </a:ext>
            </a:extLst>
          </p:cNvPr>
          <p:cNvPicPr>
            <a:picLocks noChangeAspect="1"/>
          </p:cNvPicPr>
          <p:nvPr/>
        </p:nvPicPr>
        <p:blipFill>
          <a:blip r:embed="rId3"/>
          <a:stretch>
            <a:fillRect/>
          </a:stretch>
        </p:blipFill>
        <p:spPr>
          <a:xfrm>
            <a:off x="6078931" y="1399575"/>
            <a:ext cx="1035050" cy="1625600"/>
          </a:xfrm>
          <a:prstGeom prst="rect">
            <a:avLst/>
          </a:prstGeom>
        </p:spPr>
      </p:pic>
      <p:sp>
        <p:nvSpPr>
          <p:cNvPr id="9" name="TextBox 8">
            <a:extLst>
              <a:ext uri="{FF2B5EF4-FFF2-40B4-BE49-F238E27FC236}">
                <a16:creationId xmlns:a16="http://schemas.microsoft.com/office/drawing/2014/main" id="{FB63F28F-D38F-D240-A492-3D9C7A4E0C7E}"/>
              </a:ext>
            </a:extLst>
          </p:cNvPr>
          <p:cNvSpPr txBox="1"/>
          <p:nvPr/>
        </p:nvSpPr>
        <p:spPr>
          <a:xfrm>
            <a:off x="5735772" y="1018805"/>
            <a:ext cx="187813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rgbClr val="1D1D1B"/>
                </a:solidFill>
                <a:effectLst/>
                <a:uLnTx/>
                <a:uFillTx/>
                <a:latin typeface="PT Serif" panose="020A0603040505020204" pitchFamily="18" charset="77"/>
                <a:cs typeface="Aharoni" panose="020F0502020204030204" pitchFamily="34" charset="0"/>
                <a:sym typeface="Arial"/>
              </a:rPr>
              <a:t>Inferential Leap</a:t>
            </a:r>
          </a:p>
        </p:txBody>
      </p:sp>
      <p:pic>
        <p:nvPicPr>
          <p:cNvPr id="10" name="Picture 9" descr="Icon&#10;&#10;Description automatically generated">
            <a:extLst>
              <a:ext uri="{FF2B5EF4-FFF2-40B4-BE49-F238E27FC236}">
                <a16:creationId xmlns:a16="http://schemas.microsoft.com/office/drawing/2014/main" id="{AEB02854-F7D5-E247-9BB9-8ECA97DCB7CF}"/>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7940" b="89758" l="7174" r="92826">
                        <a14:foregroundMark x1="84891" y1="8170" x2="84891" y2="8170"/>
                        <a14:foregroundMark x1="41087" y1="11853" x2="41087" y2="11853"/>
                        <a14:foregroundMark x1="36739" y1="11392" x2="27391" y2="11623"/>
                        <a14:foregroundMark x1="7174" y1="39471" x2="7174" y2="39471"/>
                        <a14:foregroundMark x1="92826" y1="8170" x2="92826" y2="8170"/>
                      </a14:backgroundRemoval>
                    </a14:imgEffect>
                  </a14:imgLayer>
                </a14:imgProps>
              </a:ext>
            </a:extLst>
          </a:blip>
          <a:stretch>
            <a:fillRect/>
          </a:stretch>
        </p:blipFill>
        <p:spPr>
          <a:xfrm>
            <a:off x="203442" y="1969669"/>
            <a:ext cx="1004667" cy="947881"/>
          </a:xfrm>
          <a:prstGeom prst="rect">
            <a:avLst/>
          </a:prstGeom>
        </p:spPr>
      </p:pic>
    </p:spTree>
    <p:extLst>
      <p:ext uri="{BB962C8B-B14F-4D97-AF65-F5344CB8AC3E}">
        <p14:creationId xmlns:p14="http://schemas.microsoft.com/office/powerpoint/2010/main" val="32238701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29</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17" name="Oval 16">
            <a:extLst>
              <a:ext uri="{FF2B5EF4-FFF2-40B4-BE49-F238E27FC236}">
                <a16:creationId xmlns:a16="http://schemas.microsoft.com/office/drawing/2014/main" id="{7D44DAD6-5585-5A44-A720-BBE349EDDF3B}"/>
              </a:ext>
            </a:extLst>
          </p:cNvPr>
          <p:cNvSpPr/>
          <p:nvPr/>
        </p:nvSpPr>
        <p:spPr>
          <a:xfrm>
            <a:off x="3154420" y="2173832"/>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Dynamics</a:t>
            </a:r>
          </a:p>
        </p:txBody>
      </p:sp>
      <p:pic>
        <p:nvPicPr>
          <p:cNvPr id="4" name="Picture 3" descr="A picture containing text&#10;&#10;Description automatically generated">
            <a:extLst>
              <a:ext uri="{FF2B5EF4-FFF2-40B4-BE49-F238E27FC236}">
                <a16:creationId xmlns:a16="http://schemas.microsoft.com/office/drawing/2014/main" id="{836C3675-C3B7-FD47-8841-AE22D2BC3AC4}"/>
              </a:ext>
            </a:extLst>
          </p:cNvPr>
          <p:cNvPicPr>
            <a:picLocks noChangeAspect="1"/>
          </p:cNvPicPr>
          <p:nvPr/>
        </p:nvPicPr>
        <p:blipFill>
          <a:blip r:embed="rId3"/>
          <a:stretch>
            <a:fillRect/>
          </a:stretch>
        </p:blipFill>
        <p:spPr>
          <a:xfrm>
            <a:off x="335836" y="1755041"/>
            <a:ext cx="2532582" cy="1633417"/>
          </a:xfrm>
          <a:prstGeom prst="rect">
            <a:avLst/>
          </a:prstGeom>
        </p:spPr>
      </p:pic>
    </p:spTree>
    <p:extLst>
      <p:ext uri="{BB962C8B-B14F-4D97-AF65-F5344CB8AC3E}">
        <p14:creationId xmlns:p14="http://schemas.microsoft.com/office/powerpoint/2010/main" val="659085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6F58F9E6-DC64-1145-B91C-1DCCB65D3A03}"/>
              </a:ext>
            </a:extLst>
          </p:cNvPr>
          <p:cNvPicPr>
            <a:picLocks noChangeAspect="1"/>
          </p:cNvPicPr>
          <p:nvPr/>
        </p:nvPicPr>
        <p:blipFill>
          <a:blip r:embed="rId3">
            <a:biLevel thresh="75000"/>
          </a:blip>
          <a:stretch>
            <a:fillRect/>
          </a:stretch>
        </p:blipFill>
        <p:spPr>
          <a:xfrm>
            <a:off x="8487677" y="4535865"/>
            <a:ext cx="437646" cy="504387"/>
          </a:xfrm>
          <a:prstGeom prst="rect">
            <a:avLst/>
          </a:prstGeom>
        </p:spPr>
      </p:pic>
      <p:sp>
        <p:nvSpPr>
          <p:cNvPr id="131" name="Google Shape;131;p17"/>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3</a:t>
            </a:r>
            <a:endParaRPr dirty="0"/>
          </a:p>
        </p:txBody>
      </p:sp>
      <p:sp>
        <p:nvSpPr>
          <p:cNvPr id="100" name="Google Shape;100;p17"/>
          <p:cNvSpPr txBox="1">
            <a:spLocks noGrp="1"/>
          </p:cNvSpPr>
          <p:nvPr>
            <p:ph type="ctrTitle" idx="4294967295"/>
          </p:nvPr>
        </p:nvSpPr>
        <p:spPr>
          <a:xfrm>
            <a:off x="95001" y="3808413"/>
            <a:ext cx="7839075" cy="4127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6600" b="0" dirty="0">
                <a:solidFill>
                  <a:schemeClr val="bg1">
                    <a:lumMod val="90000"/>
                  </a:schemeClr>
                </a:solidFill>
                <a:latin typeface="PT Serif" panose="020A0603040505020204" pitchFamily="18" charset="77"/>
                <a:ea typeface="Brush Script MT" panose="03060802040406070304" pitchFamily="66" charset="-122"/>
                <a:cs typeface="Brush Script MT" panose="03060802040406070304" pitchFamily="66" charset="-122"/>
              </a:rPr>
              <a:t>Leaps Of Inference</a:t>
            </a:r>
            <a:endParaRPr sz="6600" b="0" dirty="0">
              <a:solidFill>
                <a:schemeClr val="bg1">
                  <a:lumMod val="90000"/>
                </a:schemeClr>
              </a:solidFill>
              <a:latin typeface="PT Serif" panose="020A0603040505020204" pitchFamily="18" charset="77"/>
              <a:ea typeface="Brush Script MT" panose="03060802040406070304" pitchFamily="66" charset="-122"/>
              <a:cs typeface="Brush Script MT" panose="03060802040406070304" pitchFamily="66" charset="-122"/>
            </a:endParaRPr>
          </a:p>
        </p:txBody>
      </p:sp>
      <p:sp>
        <p:nvSpPr>
          <p:cNvPr id="51" name="Google Shape;101;p17">
            <a:extLst>
              <a:ext uri="{FF2B5EF4-FFF2-40B4-BE49-F238E27FC236}">
                <a16:creationId xmlns:a16="http://schemas.microsoft.com/office/drawing/2014/main" id="{1A5D8AC7-C31D-4F40-BA25-5AF2A8D68897}"/>
              </a:ext>
            </a:extLst>
          </p:cNvPr>
          <p:cNvSpPr txBox="1">
            <a:spLocks/>
          </p:cNvSpPr>
          <p:nvPr/>
        </p:nvSpPr>
        <p:spPr>
          <a:xfrm>
            <a:off x="6178542" y="4663867"/>
            <a:ext cx="2279533" cy="57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9pPr>
          </a:lstStyle>
          <a:p>
            <a:pPr marL="0" indent="0"/>
            <a:r>
              <a:rPr lang="en-US" sz="1600" i="0" dirty="0">
                <a:solidFill>
                  <a:schemeClr val="bg1">
                    <a:lumMod val="90000"/>
                  </a:schemeClr>
                </a:solidFill>
              </a:rPr>
              <a:t>Christopher R. Dishop</a:t>
            </a:r>
          </a:p>
        </p:txBody>
      </p:sp>
      <p:sp>
        <p:nvSpPr>
          <p:cNvPr id="2" name="TextBox 1">
            <a:extLst>
              <a:ext uri="{FF2B5EF4-FFF2-40B4-BE49-F238E27FC236}">
                <a16:creationId xmlns:a16="http://schemas.microsoft.com/office/drawing/2014/main" id="{A720FD86-C360-0A4F-8029-C0C9EC8EDC11}"/>
              </a:ext>
            </a:extLst>
          </p:cNvPr>
          <p:cNvSpPr txBox="1"/>
          <p:nvPr/>
        </p:nvSpPr>
        <p:spPr>
          <a:xfrm>
            <a:off x="521641" y="4042110"/>
            <a:ext cx="7419019" cy="400110"/>
          </a:xfrm>
          <a:prstGeom prst="rect">
            <a:avLst/>
          </a:prstGeom>
          <a:noFill/>
        </p:spPr>
        <p:txBody>
          <a:bodyPr wrap="none" rtlCol="0">
            <a:spAutoFit/>
          </a:bodyPr>
          <a:lstStyle/>
          <a:p>
            <a:r>
              <a:rPr lang="en-US" sz="2000" b="1" dirty="0">
                <a:solidFill>
                  <a:schemeClr val="bg1">
                    <a:lumMod val="90000"/>
                  </a:schemeClr>
                </a:solidFill>
                <a:latin typeface="PT Serif" panose="020A0603040505020204" pitchFamily="18" charset="77"/>
                <a:ea typeface="Brush Script MT" panose="03060802040406070304" pitchFamily="66" charset="-122"/>
                <a:cs typeface="Brush Script MT" panose="03060802040406070304" pitchFamily="66" charset="-122"/>
              </a:rPr>
              <a:t>In the scientific investigation of cooperation and dynamics</a:t>
            </a:r>
            <a:endParaRPr lang="en-US" sz="2000" b="1" dirty="0">
              <a:solidFill>
                <a:schemeClr val="bg1">
                  <a:lumMod val="90000"/>
                </a:schemeClr>
              </a:solidFill>
              <a:latin typeface="PT Serif" panose="020A0603040505020204" pitchFamily="18" charset="77"/>
            </a:endParaRPr>
          </a:p>
        </p:txBody>
      </p:sp>
      <p:pic>
        <p:nvPicPr>
          <p:cNvPr id="5" name="Picture 4" descr="A picture containing text, book&#10;&#10;Description automatically generated">
            <a:extLst>
              <a:ext uri="{FF2B5EF4-FFF2-40B4-BE49-F238E27FC236}">
                <a16:creationId xmlns:a16="http://schemas.microsoft.com/office/drawing/2014/main" id="{FC41CCA2-6D53-E04D-8F38-7A4C33C05EC8}"/>
              </a:ext>
            </a:extLst>
          </p:cNvPr>
          <p:cNvPicPr>
            <a:picLocks noChangeAspect="1"/>
          </p:cNvPicPr>
          <p:nvPr/>
        </p:nvPicPr>
        <p:blipFill rotWithShape="1">
          <a:blip r:embed="rId4">
            <a:alphaModFix/>
          </a:blip>
          <a:srcRect b="29950"/>
          <a:stretch/>
        </p:blipFill>
        <p:spPr>
          <a:xfrm>
            <a:off x="5947013" y="0"/>
            <a:ext cx="3189090" cy="3160365"/>
          </a:xfrm>
          <a:prstGeom prst="rect">
            <a:avLst/>
          </a:prstGeom>
        </p:spPr>
      </p:pic>
      <p:pic>
        <p:nvPicPr>
          <p:cNvPr id="7" name="Picture 6" descr="Diagram&#10;&#10;Description automatically generated with low confidence">
            <a:extLst>
              <a:ext uri="{FF2B5EF4-FFF2-40B4-BE49-F238E27FC236}">
                <a16:creationId xmlns:a16="http://schemas.microsoft.com/office/drawing/2014/main" id="{6089299D-137A-0C4A-86FF-9BDC390ED994}"/>
              </a:ext>
            </a:extLst>
          </p:cNvPr>
          <p:cNvPicPr>
            <a:picLocks noChangeAspect="1"/>
          </p:cNvPicPr>
          <p:nvPr/>
        </p:nvPicPr>
        <p:blipFill rotWithShape="1">
          <a:blip r:embed="rId5">
            <a:alphaModFix amt="5000"/>
          </a:blip>
          <a:srcRect t="16816" b="36111"/>
          <a:stretch/>
        </p:blipFill>
        <p:spPr>
          <a:xfrm>
            <a:off x="7896" y="-9267"/>
            <a:ext cx="5929765" cy="3169632"/>
          </a:xfrm>
          <a:prstGeom prst="rect">
            <a:avLst/>
          </a:prstGeom>
        </p:spPr>
      </p:pic>
    </p:spTree>
    <p:extLst>
      <p:ext uri="{BB962C8B-B14F-4D97-AF65-F5344CB8AC3E}">
        <p14:creationId xmlns:p14="http://schemas.microsoft.com/office/powerpoint/2010/main" val="31655470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30</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17" name="Oval 16">
            <a:extLst>
              <a:ext uri="{FF2B5EF4-FFF2-40B4-BE49-F238E27FC236}">
                <a16:creationId xmlns:a16="http://schemas.microsoft.com/office/drawing/2014/main" id="{7D44DAD6-5585-5A44-A720-BBE349EDDF3B}"/>
              </a:ext>
            </a:extLst>
          </p:cNvPr>
          <p:cNvSpPr/>
          <p:nvPr/>
        </p:nvSpPr>
        <p:spPr>
          <a:xfrm>
            <a:off x="3154420" y="2173832"/>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Dynamics</a:t>
            </a:r>
          </a:p>
        </p:txBody>
      </p:sp>
      <p:sp>
        <p:nvSpPr>
          <p:cNvPr id="2" name="Rectangle 1">
            <a:extLst>
              <a:ext uri="{FF2B5EF4-FFF2-40B4-BE49-F238E27FC236}">
                <a16:creationId xmlns:a16="http://schemas.microsoft.com/office/drawing/2014/main" id="{81FE63A5-1952-1941-84B9-8A58E5A2E937}"/>
              </a:ext>
            </a:extLst>
          </p:cNvPr>
          <p:cNvSpPr/>
          <p:nvPr/>
        </p:nvSpPr>
        <p:spPr>
          <a:xfrm flipV="1">
            <a:off x="4523874" y="2501226"/>
            <a:ext cx="48126" cy="4812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descr="A picture containing text&#10;&#10;Description automatically generated">
            <a:extLst>
              <a:ext uri="{FF2B5EF4-FFF2-40B4-BE49-F238E27FC236}">
                <a16:creationId xmlns:a16="http://schemas.microsoft.com/office/drawing/2014/main" id="{AE0870EF-CC72-FB48-9CED-4C76F759322F}"/>
              </a:ext>
            </a:extLst>
          </p:cNvPr>
          <p:cNvPicPr>
            <a:picLocks noChangeAspect="1"/>
          </p:cNvPicPr>
          <p:nvPr/>
        </p:nvPicPr>
        <p:blipFill>
          <a:blip r:embed="rId3"/>
          <a:stretch>
            <a:fillRect/>
          </a:stretch>
        </p:blipFill>
        <p:spPr>
          <a:xfrm>
            <a:off x="335836" y="1755041"/>
            <a:ext cx="2532582" cy="1633417"/>
          </a:xfrm>
          <a:prstGeom prst="rect">
            <a:avLst/>
          </a:prstGeom>
        </p:spPr>
      </p:pic>
    </p:spTree>
    <p:extLst>
      <p:ext uri="{BB962C8B-B14F-4D97-AF65-F5344CB8AC3E}">
        <p14:creationId xmlns:p14="http://schemas.microsoft.com/office/powerpoint/2010/main" val="57999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9" name="Oval 8">
            <a:extLst>
              <a:ext uri="{FF2B5EF4-FFF2-40B4-BE49-F238E27FC236}">
                <a16:creationId xmlns:a16="http://schemas.microsoft.com/office/drawing/2014/main" id="{7DF08B87-4F61-3243-98B1-16859B52F436}"/>
              </a:ext>
            </a:extLst>
          </p:cNvPr>
          <p:cNvSpPr/>
          <p:nvPr/>
        </p:nvSpPr>
        <p:spPr>
          <a:xfrm>
            <a:off x="16169" y="-2409156"/>
            <a:ext cx="9066258" cy="719721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1"/>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31</a:t>
            </a:fld>
            <a:endParaRPr dirty="0"/>
          </a:p>
        </p:txBody>
      </p:sp>
      <p:sp>
        <p:nvSpPr>
          <p:cNvPr id="17" name="Oval 16">
            <a:extLst>
              <a:ext uri="{FF2B5EF4-FFF2-40B4-BE49-F238E27FC236}">
                <a16:creationId xmlns:a16="http://schemas.microsoft.com/office/drawing/2014/main" id="{7D44DAD6-5585-5A44-A720-BBE349EDDF3B}"/>
              </a:ext>
            </a:extLst>
          </p:cNvPr>
          <p:cNvSpPr/>
          <p:nvPr/>
        </p:nvSpPr>
        <p:spPr>
          <a:xfrm>
            <a:off x="0" y="610890"/>
            <a:ext cx="9066258" cy="719721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1"/>
              </a:solidFill>
              <a:latin typeface="PT Serif" panose="020A0603040505020204" pitchFamily="18" charset="77"/>
            </a:endParaRPr>
          </a:p>
        </p:txBody>
      </p:sp>
      <p:sp>
        <p:nvSpPr>
          <p:cNvPr id="2" name="Rectangle 1">
            <a:extLst>
              <a:ext uri="{FF2B5EF4-FFF2-40B4-BE49-F238E27FC236}">
                <a16:creationId xmlns:a16="http://schemas.microsoft.com/office/drawing/2014/main" id="{81FE63A5-1952-1941-84B9-8A58E5A2E937}"/>
              </a:ext>
            </a:extLst>
          </p:cNvPr>
          <p:cNvSpPr/>
          <p:nvPr/>
        </p:nvSpPr>
        <p:spPr>
          <a:xfrm flipV="1">
            <a:off x="4393079" y="2501450"/>
            <a:ext cx="357842" cy="35784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761733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32</a:t>
            </a:fld>
            <a:endParaRPr dirty="0"/>
          </a:p>
        </p:txBody>
      </p:sp>
      <p:sp>
        <p:nvSpPr>
          <p:cNvPr id="7" name="Google Shape;63;p12">
            <a:extLst>
              <a:ext uri="{FF2B5EF4-FFF2-40B4-BE49-F238E27FC236}">
                <a16:creationId xmlns:a16="http://schemas.microsoft.com/office/drawing/2014/main" id="{DD62A5FE-D69F-F945-907A-A154D4D43EA4}"/>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Tree>
    <p:extLst>
      <p:ext uri="{BB962C8B-B14F-4D97-AF65-F5344CB8AC3E}">
        <p14:creationId xmlns:p14="http://schemas.microsoft.com/office/powerpoint/2010/main" val="3565226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33</a:t>
            </a:fld>
            <a:endParaRPr dirty="0"/>
          </a:p>
        </p:txBody>
      </p:sp>
      <p:sp>
        <p:nvSpPr>
          <p:cNvPr id="9" name="Google Shape;63;p12">
            <a:extLst>
              <a:ext uri="{FF2B5EF4-FFF2-40B4-BE49-F238E27FC236}">
                <a16:creationId xmlns:a16="http://schemas.microsoft.com/office/drawing/2014/main" id="{38EE81C0-4A6B-7040-AA11-46953FF4E4B4}"/>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grpSp>
        <p:nvGrpSpPr>
          <p:cNvPr id="38" name="Group 37">
            <a:extLst>
              <a:ext uri="{FF2B5EF4-FFF2-40B4-BE49-F238E27FC236}">
                <a16:creationId xmlns:a16="http://schemas.microsoft.com/office/drawing/2014/main" id="{52792055-AA22-FC4C-A377-307849457B7B}"/>
              </a:ext>
            </a:extLst>
          </p:cNvPr>
          <p:cNvGrpSpPr/>
          <p:nvPr/>
        </p:nvGrpSpPr>
        <p:grpSpPr>
          <a:xfrm>
            <a:off x="4286999" y="2227711"/>
            <a:ext cx="602241" cy="636172"/>
            <a:chOff x="5040056" y="2500464"/>
            <a:chExt cx="169421" cy="178966"/>
          </a:xfrm>
          <a:solidFill>
            <a:schemeClr val="tx1"/>
          </a:solidFill>
        </p:grpSpPr>
        <p:sp>
          <p:nvSpPr>
            <p:cNvPr id="39" name="Freeform 16">
              <a:extLst>
                <a:ext uri="{FF2B5EF4-FFF2-40B4-BE49-F238E27FC236}">
                  <a16:creationId xmlns:a16="http://schemas.microsoft.com/office/drawing/2014/main" id="{B924CBCF-C397-ED48-AD99-42B1DF59F7EC}"/>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0" name="Freeform 17">
              <a:extLst>
                <a:ext uri="{FF2B5EF4-FFF2-40B4-BE49-F238E27FC236}">
                  <a16:creationId xmlns:a16="http://schemas.microsoft.com/office/drawing/2014/main" id="{E309F7B2-A8FB-D842-9AA8-64D35513799E}"/>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432467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34</a:t>
            </a:fld>
            <a:endParaRPr dirty="0"/>
          </a:p>
        </p:txBody>
      </p:sp>
      <p:sp>
        <p:nvSpPr>
          <p:cNvPr id="9" name="Google Shape;63;p12">
            <a:extLst>
              <a:ext uri="{FF2B5EF4-FFF2-40B4-BE49-F238E27FC236}">
                <a16:creationId xmlns:a16="http://schemas.microsoft.com/office/drawing/2014/main" id="{38EE81C0-4A6B-7040-AA11-46953FF4E4B4}"/>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grpSp>
        <p:nvGrpSpPr>
          <p:cNvPr id="38" name="Group 37">
            <a:extLst>
              <a:ext uri="{FF2B5EF4-FFF2-40B4-BE49-F238E27FC236}">
                <a16:creationId xmlns:a16="http://schemas.microsoft.com/office/drawing/2014/main" id="{52792055-AA22-FC4C-A377-307849457B7B}"/>
              </a:ext>
            </a:extLst>
          </p:cNvPr>
          <p:cNvGrpSpPr/>
          <p:nvPr/>
        </p:nvGrpSpPr>
        <p:grpSpPr>
          <a:xfrm>
            <a:off x="4286999" y="2227711"/>
            <a:ext cx="602241" cy="636172"/>
            <a:chOff x="5040056" y="2500464"/>
            <a:chExt cx="169421" cy="178966"/>
          </a:xfrm>
          <a:solidFill>
            <a:schemeClr val="tx1"/>
          </a:solidFill>
        </p:grpSpPr>
        <p:sp>
          <p:nvSpPr>
            <p:cNvPr id="39" name="Freeform 16">
              <a:extLst>
                <a:ext uri="{FF2B5EF4-FFF2-40B4-BE49-F238E27FC236}">
                  <a16:creationId xmlns:a16="http://schemas.microsoft.com/office/drawing/2014/main" id="{B924CBCF-C397-ED48-AD99-42B1DF59F7EC}"/>
                </a:ext>
              </a:extLst>
            </p:cNvPr>
            <p:cNvSpPr>
              <a:spLocks/>
            </p:cNvSpPr>
            <p:nvPr/>
          </p:nvSpPr>
          <p:spPr bwMode="auto">
            <a:xfrm>
              <a:off x="5084200" y="2500464"/>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0" name="Freeform 17">
              <a:extLst>
                <a:ext uri="{FF2B5EF4-FFF2-40B4-BE49-F238E27FC236}">
                  <a16:creationId xmlns:a16="http://schemas.microsoft.com/office/drawing/2014/main" id="{E309F7B2-A8FB-D842-9AA8-64D35513799E}"/>
                </a:ext>
              </a:extLst>
            </p:cNvPr>
            <p:cNvSpPr>
              <a:spLocks/>
            </p:cNvSpPr>
            <p:nvPr/>
          </p:nvSpPr>
          <p:spPr bwMode="auto">
            <a:xfrm>
              <a:off x="5040056" y="2598299"/>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1" name="Group 40">
            <a:extLst>
              <a:ext uri="{FF2B5EF4-FFF2-40B4-BE49-F238E27FC236}">
                <a16:creationId xmlns:a16="http://schemas.microsoft.com/office/drawing/2014/main" id="{BD738E3C-DBE8-AE46-86B5-B765EE045302}"/>
              </a:ext>
            </a:extLst>
          </p:cNvPr>
          <p:cNvGrpSpPr/>
          <p:nvPr/>
        </p:nvGrpSpPr>
        <p:grpSpPr>
          <a:xfrm>
            <a:off x="4286993" y="917625"/>
            <a:ext cx="602241" cy="636172"/>
            <a:chOff x="5037732" y="2501646"/>
            <a:chExt cx="169421" cy="178966"/>
          </a:xfrm>
          <a:solidFill>
            <a:schemeClr val="accent1"/>
          </a:solidFill>
        </p:grpSpPr>
        <p:sp>
          <p:nvSpPr>
            <p:cNvPr id="42" name="Freeform 16">
              <a:extLst>
                <a:ext uri="{FF2B5EF4-FFF2-40B4-BE49-F238E27FC236}">
                  <a16:creationId xmlns:a16="http://schemas.microsoft.com/office/drawing/2014/main" id="{FD9B3A9E-3C56-C24D-8AE9-8A653026DA72}"/>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3" name="Freeform 17">
              <a:extLst>
                <a:ext uri="{FF2B5EF4-FFF2-40B4-BE49-F238E27FC236}">
                  <a16:creationId xmlns:a16="http://schemas.microsoft.com/office/drawing/2014/main" id="{32E1424A-A73B-1141-A9BE-C99B3CCD2E1E}"/>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4" name="Group 43">
            <a:extLst>
              <a:ext uri="{FF2B5EF4-FFF2-40B4-BE49-F238E27FC236}">
                <a16:creationId xmlns:a16="http://schemas.microsoft.com/office/drawing/2014/main" id="{6E13849A-87D7-C24A-8AAD-9B9AA5DC908F}"/>
              </a:ext>
            </a:extLst>
          </p:cNvPr>
          <p:cNvGrpSpPr/>
          <p:nvPr/>
        </p:nvGrpSpPr>
        <p:grpSpPr>
          <a:xfrm>
            <a:off x="5356224" y="1440133"/>
            <a:ext cx="602241" cy="636178"/>
            <a:chOff x="5039264" y="2497600"/>
            <a:chExt cx="169421" cy="178968"/>
          </a:xfrm>
          <a:solidFill>
            <a:schemeClr val="accent1"/>
          </a:solidFill>
        </p:grpSpPr>
        <p:sp>
          <p:nvSpPr>
            <p:cNvPr id="45" name="Freeform 16">
              <a:extLst>
                <a:ext uri="{FF2B5EF4-FFF2-40B4-BE49-F238E27FC236}">
                  <a16:creationId xmlns:a16="http://schemas.microsoft.com/office/drawing/2014/main" id="{A8D32C19-F42A-9F4F-9E5D-54FA45DED29B}"/>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6" name="Freeform 17">
              <a:extLst>
                <a:ext uri="{FF2B5EF4-FFF2-40B4-BE49-F238E27FC236}">
                  <a16:creationId xmlns:a16="http://schemas.microsoft.com/office/drawing/2014/main" id="{C8DD2BA0-ED6A-4241-9249-CE0338426D5E}"/>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7" name="Group 46">
            <a:extLst>
              <a:ext uri="{FF2B5EF4-FFF2-40B4-BE49-F238E27FC236}">
                <a16:creationId xmlns:a16="http://schemas.microsoft.com/office/drawing/2014/main" id="{84BFBA5F-5333-D541-A9E7-9EC518F299F0}"/>
              </a:ext>
            </a:extLst>
          </p:cNvPr>
          <p:cNvGrpSpPr/>
          <p:nvPr/>
        </p:nvGrpSpPr>
        <p:grpSpPr>
          <a:xfrm>
            <a:off x="5977541" y="2276380"/>
            <a:ext cx="602241" cy="636178"/>
            <a:chOff x="5039264" y="2497600"/>
            <a:chExt cx="169421" cy="178968"/>
          </a:xfrm>
          <a:solidFill>
            <a:schemeClr val="accent1"/>
          </a:solidFill>
        </p:grpSpPr>
        <p:sp>
          <p:nvSpPr>
            <p:cNvPr id="48" name="Freeform 16">
              <a:extLst>
                <a:ext uri="{FF2B5EF4-FFF2-40B4-BE49-F238E27FC236}">
                  <a16:creationId xmlns:a16="http://schemas.microsoft.com/office/drawing/2014/main" id="{F2AD6684-0D4F-5147-BE30-5C19FAEFC251}"/>
                </a:ext>
              </a:extLst>
            </p:cNvPr>
            <p:cNvSpPr>
              <a:spLocks/>
            </p:cNvSpPr>
            <p:nvPr/>
          </p:nvSpPr>
          <p:spPr bwMode="auto">
            <a:xfrm>
              <a:off x="5083408"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 name="Freeform 17">
              <a:extLst>
                <a:ext uri="{FF2B5EF4-FFF2-40B4-BE49-F238E27FC236}">
                  <a16:creationId xmlns:a16="http://schemas.microsoft.com/office/drawing/2014/main" id="{3B759B92-ABF1-3F4A-9D29-C1AF98673101}"/>
                </a:ext>
              </a:extLst>
            </p:cNvPr>
            <p:cNvSpPr>
              <a:spLocks/>
            </p:cNvSpPr>
            <p:nvPr/>
          </p:nvSpPr>
          <p:spPr bwMode="auto">
            <a:xfrm>
              <a:off x="5039264"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0" name="Group 49">
            <a:extLst>
              <a:ext uri="{FF2B5EF4-FFF2-40B4-BE49-F238E27FC236}">
                <a16:creationId xmlns:a16="http://schemas.microsoft.com/office/drawing/2014/main" id="{EA3B2E5E-50CD-254A-AF2F-E473E60316F1}"/>
              </a:ext>
            </a:extLst>
          </p:cNvPr>
          <p:cNvGrpSpPr/>
          <p:nvPr/>
        </p:nvGrpSpPr>
        <p:grpSpPr>
          <a:xfrm>
            <a:off x="5351134" y="3112627"/>
            <a:ext cx="602241" cy="636178"/>
            <a:chOff x="5037832" y="2497600"/>
            <a:chExt cx="169421" cy="178968"/>
          </a:xfrm>
          <a:solidFill>
            <a:schemeClr val="accent1"/>
          </a:solidFill>
        </p:grpSpPr>
        <p:sp>
          <p:nvSpPr>
            <p:cNvPr id="51" name="Freeform 16">
              <a:extLst>
                <a:ext uri="{FF2B5EF4-FFF2-40B4-BE49-F238E27FC236}">
                  <a16:creationId xmlns:a16="http://schemas.microsoft.com/office/drawing/2014/main" id="{42AC6597-71C8-3646-9832-3BDAB4927355}"/>
                </a:ext>
              </a:extLst>
            </p:cNvPr>
            <p:cNvSpPr>
              <a:spLocks/>
            </p:cNvSpPr>
            <p:nvPr/>
          </p:nvSpPr>
          <p:spPr bwMode="auto">
            <a:xfrm>
              <a:off x="5081976" y="2497600"/>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2" name="Freeform 17">
              <a:extLst>
                <a:ext uri="{FF2B5EF4-FFF2-40B4-BE49-F238E27FC236}">
                  <a16:creationId xmlns:a16="http://schemas.microsoft.com/office/drawing/2014/main" id="{CFD78496-8310-5F41-AF1E-FEEFFF585C1B}"/>
                </a:ext>
              </a:extLst>
            </p:cNvPr>
            <p:cNvSpPr>
              <a:spLocks/>
            </p:cNvSpPr>
            <p:nvPr/>
          </p:nvSpPr>
          <p:spPr bwMode="auto">
            <a:xfrm>
              <a:off x="5037832" y="2595437"/>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3" name="Group 52">
            <a:extLst>
              <a:ext uri="{FF2B5EF4-FFF2-40B4-BE49-F238E27FC236}">
                <a16:creationId xmlns:a16="http://schemas.microsoft.com/office/drawing/2014/main" id="{F2DDD859-EC7A-BB4B-843F-8EA0CF6DF56D}"/>
              </a:ext>
            </a:extLst>
          </p:cNvPr>
          <p:cNvGrpSpPr/>
          <p:nvPr/>
        </p:nvGrpSpPr>
        <p:grpSpPr>
          <a:xfrm>
            <a:off x="4273669" y="3589702"/>
            <a:ext cx="602241" cy="636172"/>
            <a:chOff x="5037732" y="2501646"/>
            <a:chExt cx="169421" cy="178966"/>
          </a:xfrm>
          <a:solidFill>
            <a:schemeClr val="accent1"/>
          </a:solidFill>
        </p:grpSpPr>
        <p:sp>
          <p:nvSpPr>
            <p:cNvPr id="54" name="Freeform 16">
              <a:extLst>
                <a:ext uri="{FF2B5EF4-FFF2-40B4-BE49-F238E27FC236}">
                  <a16:creationId xmlns:a16="http://schemas.microsoft.com/office/drawing/2014/main" id="{475AF497-8858-E445-B1B4-77246EA29207}"/>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5" name="Freeform 17">
              <a:extLst>
                <a:ext uri="{FF2B5EF4-FFF2-40B4-BE49-F238E27FC236}">
                  <a16:creationId xmlns:a16="http://schemas.microsoft.com/office/drawing/2014/main" id="{7B76FCDD-AB3F-8541-98A1-7D4D25618DD3}"/>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6" name="Group 55">
            <a:extLst>
              <a:ext uri="{FF2B5EF4-FFF2-40B4-BE49-F238E27FC236}">
                <a16:creationId xmlns:a16="http://schemas.microsoft.com/office/drawing/2014/main" id="{778A1959-F7CE-E74A-94E8-27C24A501D96}"/>
              </a:ext>
            </a:extLst>
          </p:cNvPr>
          <p:cNvGrpSpPr/>
          <p:nvPr/>
        </p:nvGrpSpPr>
        <p:grpSpPr>
          <a:xfrm>
            <a:off x="3214685" y="3062770"/>
            <a:ext cx="602241" cy="636172"/>
            <a:chOff x="5037732" y="2501646"/>
            <a:chExt cx="169421" cy="178966"/>
          </a:xfrm>
          <a:solidFill>
            <a:schemeClr val="accent1"/>
          </a:solidFill>
        </p:grpSpPr>
        <p:sp>
          <p:nvSpPr>
            <p:cNvPr id="57" name="Freeform 16">
              <a:extLst>
                <a:ext uri="{FF2B5EF4-FFF2-40B4-BE49-F238E27FC236}">
                  <a16:creationId xmlns:a16="http://schemas.microsoft.com/office/drawing/2014/main" id="{D27C3C95-795B-CF46-BFEC-A5AAFE070E59}"/>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8" name="Freeform 17">
              <a:extLst>
                <a:ext uri="{FF2B5EF4-FFF2-40B4-BE49-F238E27FC236}">
                  <a16:creationId xmlns:a16="http://schemas.microsoft.com/office/drawing/2014/main" id="{0D8D5332-B4BF-1B40-AEB1-53096F3EB9F7}"/>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9" name="Group 58">
            <a:extLst>
              <a:ext uri="{FF2B5EF4-FFF2-40B4-BE49-F238E27FC236}">
                <a16:creationId xmlns:a16="http://schemas.microsoft.com/office/drawing/2014/main" id="{53B98665-8645-4743-8EFA-08B68CD47233}"/>
              </a:ext>
            </a:extLst>
          </p:cNvPr>
          <p:cNvGrpSpPr/>
          <p:nvPr/>
        </p:nvGrpSpPr>
        <p:grpSpPr>
          <a:xfrm>
            <a:off x="2564217" y="2259656"/>
            <a:ext cx="602241" cy="636172"/>
            <a:chOff x="5037732" y="2501646"/>
            <a:chExt cx="169421" cy="178966"/>
          </a:xfrm>
          <a:solidFill>
            <a:schemeClr val="accent1"/>
          </a:solidFill>
        </p:grpSpPr>
        <p:sp>
          <p:nvSpPr>
            <p:cNvPr id="60" name="Freeform 16">
              <a:extLst>
                <a:ext uri="{FF2B5EF4-FFF2-40B4-BE49-F238E27FC236}">
                  <a16:creationId xmlns:a16="http://schemas.microsoft.com/office/drawing/2014/main" id="{B98B6E1B-4E6B-3245-8943-58869901C475}"/>
                </a:ext>
              </a:extLst>
            </p:cNvPr>
            <p:cNvSpPr>
              <a:spLocks/>
            </p:cNvSpPr>
            <p:nvPr/>
          </p:nvSpPr>
          <p:spPr bwMode="auto">
            <a:xfrm>
              <a:off x="5081876" y="250164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1" name="Freeform 17">
              <a:extLst>
                <a:ext uri="{FF2B5EF4-FFF2-40B4-BE49-F238E27FC236}">
                  <a16:creationId xmlns:a16="http://schemas.microsoft.com/office/drawing/2014/main" id="{8FC36433-5CA5-0148-864B-EB6CABF9E260}"/>
                </a:ext>
              </a:extLst>
            </p:cNvPr>
            <p:cNvSpPr>
              <a:spLocks/>
            </p:cNvSpPr>
            <p:nvPr/>
          </p:nvSpPr>
          <p:spPr bwMode="auto">
            <a:xfrm>
              <a:off x="5037732" y="2599481"/>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62" name="Group 61">
            <a:extLst>
              <a:ext uri="{FF2B5EF4-FFF2-40B4-BE49-F238E27FC236}">
                <a16:creationId xmlns:a16="http://schemas.microsoft.com/office/drawing/2014/main" id="{62D179EB-71AA-2143-878F-1C601E651EDE}"/>
              </a:ext>
            </a:extLst>
          </p:cNvPr>
          <p:cNvGrpSpPr/>
          <p:nvPr/>
        </p:nvGrpSpPr>
        <p:grpSpPr>
          <a:xfrm>
            <a:off x="3211701" y="1420464"/>
            <a:ext cx="602241" cy="636184"/>
            <a:chOff x="5037832" y="2494736"/>
            <a:chExt cx="169421" cy="178970"/>
          </a:xfrm>
          <a:solidFill>
            <a:schemeClr val="accent1"/>
          </a:solidFill>
        </p:grpSpPr>
        <p:sp>
          <p:nvSpPr>
            <p:cNvPr id="63" name="Freeform 16">
              <a:extLst>
                <a:ext uri="{FF2B5EF4-FFF2-40B4-BE49-F238E27FC236}">
                  <a16:creationId xmlns:a16="http://schemas.microsoft.com/office/drawing/2014/main" id="{9C5EE551-36F1-7843-9232-FD6758BBC9F1}"/>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4" name="Freeform 17">
              <a:extLst>
                <a:ext uri="{FF2B5EF4-FFF2-40B4-BE49-F238E27FC236}">
                  <a16:creationId xmlns:a16="http://schemas.microsoft.com/office/drawing/2014/main" id="{CB88F78D-2740-8D47-82A9-8DA62AFA9DB1}"/>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7075515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35</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grpSp>
        <p:nvGrpSpPr>
          <p:cNvPr id="12" name="Group 11">
            <a:extLst>
              <a:ext uri="{FF2B5EF4-FFF2-40B4-BE49-F238E27FC236}">
                <a16:creationId xmlns:a16="http://schemas.microsoft.com/office/drawing/2014/main" id="{0D052654-1F59-9546-8F53-9BF833AC8AF0}"/>
              </a:ext>
            </a:extLst>
          </p:cNvPr>
          <p:cNvGrpSpPr/>
          <p:nvPr/>
        </p:nvGrpSpPr>
        <p:grpSpPr>
          <a:xfrm>
            <a:off x="2589577" y="3169177"/>
            <a:ext cx="571113" cy="603302"/>
            <a:chOff x="5037832" y="2494736"/>
            <a:chExt cx="169421" cy="178970"/>
          </a:xfrm>
          <a:solidFill>
            <a:schemeClr val="accent1"/>
          </a:solidFill>
        </p:grpSpPr>
        <p:sp>
          <p:nvSpPr>
            <p:cNvPr id="13" name="Freeform 16">
              <a:extLst>
                <a:ext uri="{FF2B5EF4-FFF2-40B4-BE49-F238E27FC236}">
                  <a16:creationId xmlns:a16="http://schemas.microsoft.com/office/drawing/2014/main" id="{6ABF9B3C-1014-AA4D-86B1-B0C400DA2070}"/>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Freeform 17">
              <a:extLst>
                <a:ext uri="{FF2B5EF4-FFF2-40B4-BE49-F238E27FC236}">
                  <a16:creationId xmlns:a16="http://schemas.microsoft.com/office/drawing/2014/main" id="{728BB627-0DBC-664D-B839-34A1FD645EC9}"/>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27D5F2D9-9377-D346-984A-737A5A1DD234}"/>
              </a:ext>
            </a:extLst>
          </p:cNvPr>
          <p:cNvGrpSpPr/>
          <p:nvPr/>
        </p:nvGrpSpPr>
        <p:grpSpPr>
          <a:xfrm>
            <a:off x="2589577" y="2424491"/>
            <a:ext cx="571113" cy="603302"/>
            <a:chOff x="5037832" y="2494736"/>
            <a:chExt cx="169421" cy="178970"/>
          </a:xfrm>
          <a:solidFill>
            <a:schemeClr val="accent1"/>
          </a:solidFill>
        </p:grpSpPr>
        <p:sp>
          <p:nvSpPr>
            <p:cNvPr id="20" name="Freeform 16">
              <a:extLst>
                <a:ext uri="{FF2B5EF4-FFF2-40B4-BE49-F238E27FC236}">
                  <a16:creationId xmlns:a16="http://schemas.microsoft.com/office/drawing/2014/main" id="{98F74435-FED1-ED41-98FC-2BF0A2911AF5}"/>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17">
              <a:extLst>
                <a:ext uri="{FF2B5EF4-FFF2-40B4-BE49-F238E27FC236}">
                  <a16:creationId xmlns:a16="http://schemas.microsoft.com/office/drawing/2014/main" id="{9152996B-11A5-F741-980C-782953C407B4}"/>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7280996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36</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8BA39833-2832-384C-B2BD-D907A07B974B}"/>
              </a:ext>
            </a:extLst>
          </p:cNvPr>
          <p:cNvGrpSpPr/>
          <p:nvPr/>
        </p:nvGrpSpPr>
        <p:grpSpPr>
          <a:xfrm>
            <a:off x="2589577" y="3169177"/>
            <a:ext cx="571113" cy="603302"/>
            <a:chOff x="5037832" y="2494736"/>
            <a:chExt cx="169421" cy="178970"/>
          </a:xfrm>
          <a:solidFill>
            <a:schemeClr val="accent1"/>
          </a:solidFill>
        </p:grpSpPr>
        <p:sp>
          <p:nvSpPr>
            <p:cNvPr id="17" name="Freeform 16">
              <a:extLst>
                <a:ext uri="{FF2B5EF4-FFF2-40B4-BE49-F238E27FC236}">
                  <a16:creationId xmlns:a16="http://schemas.microsoft.com/office/drawing/2014/main" id="{979E3AF0-0D8F-8A4D-BDC2-15F5C4151AE6}"/>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2B8D44B9-1B3E-5C45-83FA-F5DBAE8CB905}"/>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E82A4925-9048-7A4E-9B49-77DC4FEB8920}"/>
              </a:ext>
            </a:extLst>
          </p:cNvPr>
          <p:cNvGrpSpPr/>
          <p:nvPr/>
        </p:nvGrpSpPr>
        <p:grpSpPr>
          <a:xfrm>
            <a:off x="2589577" y="2424491"/>
            <a:ext cx="571113" cy="603302"/>
            <a:chOff x="5037832" y="2494736"/>
            <a:chExt cx="169421" cy="178970"/>
          </a:xfrm>
          <a:solidFill>
            <a:schemeClr val="accent1"/>
          </a:solidFill>
        </p:grpSpPr>
        <p:sp>
          <p:nvSpPr>
            <p:cNvPr id="20" name="Freeform 16">
              <a:extLst>
                <a:ext uri="{FF2B5EF4-FFF2-40B4-BE49-F238E27FC236}">
                  <a16:creationId xmlns:a16="http://schemas.microsoft.com/office/drawing/2014/main" id="{723B758E-8B13-8E4C-9551-691BD1BD1D3F}"/>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17">
              <a:extLst>
                <a:ext uri="{FF2B5EF4-FFF2-40B4-BE49-F238E27FC236}">
                  <a16:creationId xmlns:a16="http://schemas.microsoft.com/office/drawing/2014/main" id="{D4493581-F9B3-8F47-BE53-E50E440D1481}"/>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1122572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37</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36335BE6-D9E0-1A44-8700-34DA916195EF}"/>
              </a:ext>
            </a:extLst>
          </p:cNvPr>
          <p:cNvGrpSpPr/>
          <p:nvPr/>
        </p:nvGrpSpPr>
        <p:grpSpPr>
          <a:xfrm>
            <a:off x="2589577" y="3169177"/>
            <a:ext cx="571113" cy="603302"/>
            <a:chOff x="5037832" y="2494736"/>
            <a:chExt cx="169421" cy="178970"/>
          </a:xfrm>
          <a:solidFill>
            <a:schemeClr val="accent1"/>
          </a:solidFill>
        </p:grpSpPr>
        <p:sp>
          <p:nvSpPr>
            <p:cNvPr id="19" name="Freeform 16">
              <a:extLst>
                <a:ext uri="{FF2B5EF4-FFF2-40B4-BE49-F238E27FC236}">
                  <a16:creationId xmlns:a16="http://schemas.microsoft.com/office/drawing/2014/main" id="{0C28B158-74B2-1647-901D-A86A80D7436A}"/>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17">
              <a:extLst>
                <a:ext uri="{FF2B5EF4-FFF2-40B4-BE49-F238E27FC236}">
                  <a16:creationId xmlns:a16="http://schemas.microsoft.com/office/drawing/2014/main" id="{822E4719-0D05-CE49-B680-EE665744FC9F}"/>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1" name="Group 20">
            <a:extLst>
              <a:ext uri="{FF2B5EF4-FFF2-40B4-BE49-F238E27FC236}">
                <a16:creationId xmlns:a16="http://schemas.microsoft.com/office/drawing/2014/main" id="{DE7413D9-2630-9644-84F8-F8A32B268102}"/>
              </a:ext>
            </a:extLst>
          </p:cNvPr>
          <p:cNvGrpSpPr/>
          <p:nvPr/>
        </p:nvGrpSpPr>
        <p:grpSpPr>
          <a:xfrm>
            <a:off x="2589577" y="2424491"/>
            <a:ext cx="571113" cy="603302"/>
            <a:chOff x="5037832" y="2494736"/>
            <a:chExt cx="169421" cy="178970"/>
          </a:xfrm>
          <a:solidFill>
            <a:schemeClr val="accent1"/>
          </a:solidFill>
        </p:grpSpPr>
        <p:sp>
          <p:nvSpPr>
            <p:cNvPr id="26" name="Freeform 16">
              <a:extLst>
                <a:ext uri="{FF2B5EF4-FFF2-40B4-BE49-F238E27FC236}">
                  <a16:creationId xmlns:a16="http://schemas.microsoft.com/office/drawing/2014/main" id="{EC361E2B-5ECC-4949-92A1-5CFD632B337A}"/>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 name="Freeform 17">
              <a:extLst>
                <a:ext uri="{FF2B5EF4-FFF2-40B4-BE49-F238E27FC236}">
                  <a16:creationId xmlns:a16="http://schemas.microsoft.com/office/drawing/2014/main" id="{8B874C60-19B7-E749-985C-A764F11DB708}"/>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1087558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38</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3BCF613-73CD-CD4C-BE06-32AF273B3A55}"/>
              </a:ext>
            </a:extLst>
          </p:cNvPr>
          <p:cNvSpPr/>
          <p:nvPr/>
        </p:nvSpPr>
        <p:spPr>
          <a:xfrm>
            <a:off x="5061646" y="3335221"/>
            <a:ext cx="213497" cy="3842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7D97801-81A2-7A4C-BEA4-5DAE52B8EEC6}"/>
              </a:ext>
            </a:extLst>
          </p:cNvPr>
          <p:cNvSpPr/>
          <p:nvPr/>
        </p:nvSpPr>
        <p:spPr>
          <a:xfrm>
            <a:off x="5275143" y="2420821"/>
            <a:ext cx="213497" cy="129869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a:extLst>
              <a:ext uri="{FF2B5EF4-FFF2-40B4-BE49-F238E27FC236}">
                <a16:creationId xmlns:a16="http://schemas.microsoft.com/office/drawing/2014/main" id="{10FE7874-89E8-6544-BCEC-6F03EB8E633B}"/>
              </a:ext>
            </a:extLst>
          </p:cNvPr>
          <p:cNvGrpSpPr/>
          <p:nvPr/>
        </p:nvGrpSpPr>
        <p:grpSpPr>
          <a:xfrm>
            <a:off x="2589577" y="3169177"/>
            <a:ext cx="571113" cy="603302"/>
            <a:chOff x="5037832" y="2494736"/>
            <a:chExt cx="169421" cy="178970"/>
          </a:xfrm>
          <a:solidFill>
            <a:schemeClr val="accent1"/>
          </a:solidFill>
        </p:grpSpPr>
        <p:sp>
          <p:nvSpPr>
            <p:cNvPr id="21" name="Freeform 16">
              <a:extLst>
                <a:ext uri="{FF2B5EF4-FFF2-40B4-BE49-F238E27FC236}">
                  <a16:creationId xmlns:a16="http://schemas.microsoft.com/office/drawing/2014/main" id="{FA24BE08-2355-C543-BF12-AC4A27AF9C54}"/>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6" name="Freeform 17">
              <a:extLst>
                <a:ext uri="{FF2B5EF4-FFF2-40B4-BE49-F238E27FC236}">
                  <a16:creationId xmlns:a16="http://schemas.microsoft.com/office/drawing/2014/main" id="{742AA339-DB21-3E44-B247-3436688CCDB2}"/>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7" name="Group 26">
            <a:extLst>
              <a:ext uri="{FF2B5EF4-FFF2-40B4-BE49-F238E27FC236}">
                <a16:creationId xmlns:a16="http://schemas.microsoft.com/office/drawing/2014/main" id="{1710BC44-817A-A841-B590-E43950DE2975}"/>
              </a:ext>
            </a:extLst>
          </p:cNvPr>
          <p:cNvGrpSpPr/>
          <p:nvPr/>
        </p:nvGrpSpPr>
        <p:grpSpPr>
          <a:xfrm>
            <a:off x="2589577" y="2424491"/>
            <a:ext cx="571113" cy="603302"/>
            <a:chOff x="5037832" y="2494736"/>
            <a:chExt cx="169421" cy="178970"/>
          </a:xfrm>
          <a:solidFill>
            <a:schemeClr val="accent1"/>
          </a:solidFill>
        </p:grpSpPr>
        <p:sp>
          <p:nvSpPr>
            <p:cNvPr id="28" name="Freeform 16">
              <a:extLst>
                <a:ext uri="{FF2B5EF4-FFF2-40B4-BE49-F238E27FC236}">
                  <a16:creationId xmlns:a16="http://schemas.microsoft.com/office/drawing/2014/main" id="{91A7C5A7-9C19-4642-8C5A-B9BB91F806A9}"/>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 name="Freeform 17">
              <a:extLst>
                <a:ext uri="{FF2B5EF4-FFF2-40B4-BE49-F238E27FC236}">
                  <a16:creationId xmlns:a16="http://schemas.microsoft.com/office/drawing/2014/main" id="{CFD166B0-11B8-CB48-8F0A-9FD0E265D418}"/>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42695233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39</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3BCF613-73CD-CD4C-BE06-32AF273B3A55}"/>
              </a:ext>
            </a:extLst>
          </p:cNvPr>
          <p:cNvSpPr/>
          <p:nvPr/>
        </p:nvSpPr>
        <p:spPr>
          <a:xfrm>
            <a:off x="5061646" y="3335221"/>
            <a:ext cx="213497" cy="3842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7D97801-81A2-7A4C-BEA4-5DAE52B8EEC6}"/>
              </a:ext>
            </a:extLst>
          </p:cNvPr>
          <p:cNvSpPr/>
          <p:nvPr/>
        </p:nvSpPr>
        <p:spPr>
          <a:xfrm>
            <a:off x="5275143" y="2420821"/>
            <a:ext cx="213497" cy="129869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964D11F-8ACB-394C-AC8F-2C6B720E85F3}"/>
              </a:ext>
            </a:extLst>
          </p:cNvPr>
          <p:cNvSpPr/>
          <p:nvPr/>
        </p:nvSpPr>
        <p:spPr>
          <a:xfrm>
            <a:off x="5641471" y="3652140"/>
            <a:ext cx="213497" cy="673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DF5CAD-3617-E44A-8907-FD95475990CC}"/>
              </a:ext>
            </a:extLst>
          </p:cNvPr>
          <p:cNvSpPr/>
          <p:nvPr/>
        </p:nvSpPr>
        <p:spPr>
          <a:xfrm>
            <a:off x="5854968" y="3525465"/>
            <a:ext cx="213497" cy="1940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7DDD9912-9B81-1C44-B372-14565D9285D1}"/>
              </a:ext>
            </a:extLst>
          </p:cNvPr>
          <p:cNvSpPr/>
          <p:nvPr/>
        </p:nvSpPr>
        <p:spPr>
          <a:xfrm>
            <a:off x="6221656"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C6E1D58-D34B-1A43-849A-29B4CAAE283E}"/>
              </a:ext>
            </a:extLst>
          </p:cNvPr>
          <p:cNvSpPr/>
          <p:nvPr/>
        </p:nvSpPr>
        <p:spPr>
          <a:xfrm>
            <a:off x="6435153" y="2949935"/>
            <a:ext cx="213497" cy="769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8" name="Group 27">
            <a:extLst>
              <a:ext uri="{FF2B5EF4-FFF2-40B4-BE49-F238E27FC236}">
                <a16:creationId xmlns:a16="http://schemas.microsoft.com/office/drawing/2014/main" id="{41374F96-024E-A74D-94D0-9D81BA07DDD8}"/>
              </a:ext>
            </a:extLst>
          </p:cNvPr>
          <p:cNvGrpSpPr/>
          <p:nvPr/>
        </p:nvGrpSpPr>
        <p:grpSpPr>
          <a:xfrm>
            <a:off x="2589577" y="3169177"/>
            <a:ext cx="571113" cy="603302"/>
            <a:chOff x="5037832" y="2494736"/>
            <a:chExt cx="169421" cy="178970"/>
          </a:xfrm>
          <a:solidFill>
            <a:schemeClr val="accent1"/>
          </a:solidFill>
        </p:grpSpPr>
        <p:sp>
          <p:nvSpPr>
            <p:cNvPr id="29" name="Freeform 16">
              <a:extLst>
                <a:ext uri="{FF2B5EF4-FFF2-40B4-BE49-F238E27FC236}">
                  <a16:creationId xmlns:a16="http://schemas.microsoft.com/office/drawing/2014/main" id="{AF1AAA52-610A-7649-92A4-9B36A25D654E}"/>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Freeform 17">
              <a:extLst>
                <a:ext uri="{FF2B5EF4-FFF2-40B4-BE49-F238E27FC236}">
                  <a16:creationId xmlns:a16="http://schemas.microsoft.com/office/drawing/2014/main" id="{962F1FDD-DE09-FB4E-925B-05A4D6AA8D03}"/>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1" name="Group 30">
            <a:extLst>
              <a:ext uri="{FF2B5EF4-FFF2-40B4-BE49-F238E27FC236}">
                <a16:creationId xmlns:a16="http://schemas.microsoft.com/office/drawing/2014/main" id="{CE585311-280D-BB4B-9A37-D56E5D3FA311}"/>
              </a:ext>
            </a:extLst>
          </p:cNvPr>
          <p:cNvGrpSpPr/>
          <p:nvPr/>
        </p:nvGrpSpPr>
        <p:grpSpPr>
          <a:xfrm>
            <a:off x="2589577" y="2424491"/>
            <a:ext cx="571113" cy="603302"/>
            <a:chOff x="5037832" y="2494736"/>
            <a:chExt cx="169421" cy="178970"/>
          </a:xfrm>
          <a:solidFill>
            <a:schemeClr val="accent1"/>
          </a:solidFill>
        </p:grpSpPr>
        <p:sp>
          <p:nvSpPr>
            <p:cNvPr id="32" name="Freeform 16">
              <a:extLst>
                <a:ext uri="{FF2B5EF4-FFF2-40B4-BE49-F238E27FC236}">
                  <a16:creationId xmlns:a16="http://schemas.microsoft.com/office/drawing/2014/main" id="{E551269F-8155-934B-A233-374915DBDB55}"/>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 name="Freeform 17">
              <a:extLst>
                <a:ext uri="{FF2B5EF4-FFF2-40B4-BE49-F238E27FC236}">
                  <a16:creationId xmlns:a16="http://schemas.microsoft.com/office/drawing/2014/main" id="{DFC169DF-D88F-5249-B1A3-2D46DF22D2F9}"/>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645402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6F58F9E6-DC64-1145-B91C-1DCCB65D3A03}"/>
              </a:ext>
            </a:extLst>
          </p:cNvPr>
          <p:cNvPicPr>
            <a:picLocks noChangeAspect="1"/>
          </p:cNvPicPr>
          <p:nvPr/>
        </p:nvPicPr>
        <p:blipFill>
          <a:blip r:embed="rId3">
            <a:biLevel thresh="75000"/>
          </a:blip>
          <a:stretch>
            <a:fillRect/>
          </a:stretch>
        </p:blipFill>
        <p:spPr>
          <a:xfrm>
            <a:off x="8487677" y="4535865"/>
            <a:ext cx="437646" cy="504387"/>
          </a:xfrm>
          <a:prstGeom prst="rect">
            <a:avLst/>
          </a:prstGeom>
        </p:spPr>
      </p:pic>
      <p:sp>
        <p:nvSpPr>
          <p:cNvPr id="131" name="Google Shape;131;p17"/>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a:t>
            </a:r>
            <a:endParaRPr dirty="0"/>
          </a:p>
        </p:txBody>
      </p:sp>
      <p:sp>
        <p:nvSpPr>
          <p:cNvPr id="100" name="Google Shape;100;p17"/>
          <p:cNvSpPr txBox="1">
            <a:spLocks noGrp="1"/>
          </p:cNvSpPr>
          <p:nvPr>
            <p:ph type="ctrTitle" idx="4294967295"/>
          </p:nvPr>
        </p:nvSpPr>
        <p:spPr>
          <a:xfrm>
            <a:off x="95001" y="3808413"/>
            <a:ext cx="7839075" cy="4127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6600" b="0" dirty="0">
                <a:latin typeface="PT Serif" panose="020A0603040505020204" pitchFamily="18" charset="77"/>
                <a:ea typeface="Brush Script MT" panose="03060802040406070304" pitchFamily="66" charset="-122"/>
                <a:cs typeface="Brush Script MT" panose="03060802040406070304" pitchFamily="66" charset="-122"/>
              </a:rPr>
              <a:t>Leaps Of Inference</a:t>
            </a:r>
            <a:endParaRPr sz="6600" b="0" dirty="0">
              <a:latin typeface="PT Serif" panose="020A0603040505020204" pitchFamily="18" charset="77"/>
              <a:ea typeface="Brush Script MT" panose="03060802040406070304" pitchFamily="66" charset="-122"/>
              <a:cs typeface="Brush Script MT" panose="03060802040406070304" pitchFamily="66" charset="-122"/>
            </a:endParaRPr>
          </a:p>
        </p:txBody>
      </p:sp>
      <p:sp>
        <p:nvSpPr>
          <p:cNvPr id="51" name="Google Shape;101;p17">
            <a:extLst>
              <a:ext uri="{FF2B5EF4-FFF2-40B4-BE49-F238E27FC236}">
                <a16:creationId xmlns:a16="http://schemas.microsoft.com/office/drawing/2014/main" id="{1A5D8AC7-C31D-4F40-BA25-5AF2A8D68897}"/>
              </a:ext>
            </a:extLst>
          </p:cNvPr>
          <p:cNvSpPr txBox="1">
            <a:spLocks/>
          </p:cNvSpPr>
          <p:nvPr/>
        </p:nvSpPr>
        <p:spPr>
          <a:xfrm>
            <a:off x="6178542" y="4663867"/>
            <a:ext cx="2279533" cy="57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accent1"/>
              </a:buClr>
              <a:buSzPts val="2400"/>
              <a:buFont typeface="PT Serif"/>
              <a:buNone/>
              <a:defRPr sz="2400" b="0" i="1" u="none" strike="noStrike" cap="none">
                <a:solidFill>
                  <a:schemeClr val="accent1"/>
                </a:solidFill>
                <a:latin typeface="PT Serif"/>
                <a:ea typeface="PT Serif"/>
                <a:cs typeface="PT Serif"/>
                <a:sym typeface="PT Serif"/>
              </a:defRPr>
            </a:lvl9pPr>
          </a:lstStyle>
          <a:p>
            <a:pPr marL="0" indent="0"/>
            <a:r>
              <a:rPr lang="en-US" sz="1600" i="0" dirty="0"/>
              <a:t>Christopher R. Dishop</a:t>
            </a:r>
          </a:p>
        </p:txBody>
      </p:sp>
      <p:sp>
        <p:nvSpPr>
          <p:cNvPr id="2" name="TextBox 1">
            <a:extLst>
              <a:ext uri="{FF2B5EF4-FFF2-40B4-BE49-F238E27FC236}">
                <a16:creationId xmlns:a16="http://schemas.microsoft.com/office/drawing/2014/main" id="{A720FD86-C360-0A4F-8029-C0C9EC8EDC11}"/>
              </a:ext>
            </a:extLst>
          </p:cNvPr>
          <p:cNvSpPr txBox="1"/>
          <p:nvPr/>
        </p:nvSpPr>
        <p:spPr>
          <a:xfrm>
            <a:off x="521641" y="4042110"/>
            <a:ext cx="7419019" cy="400110"/>
          </a:xfrm>
          <a:prstGeom prst="rect">
            <a:avLst/>
          </a:prstGeom>
          <a:noFill/>
        </p:spPr>
        <p:txBody>
          <a:bodyPr wrap="none" rtlCol="0">
            <a:spAutoFit/>
          </a:bodyPr>
          <a:lstStyle/>
          <a:p>
            <a:r>
              <a:rPr lang="en-US" sz="2000" b="1" dirty="0">
                <a:latin typeface="PT Serif" panose="020A0603040505020204" pitchFamily="18" charset="77"/>
                <a:ea typeface="Brush Script MT" panose="03060802040406070304" pitchFamily="66" charset="-122"/>
                <a:cs typeface="Brush Script MT" panose="03060802040406070304" pitchFamily="66" charset="-122"/>
              </a:rPr>
              <a:t>In the scientific investigation of cooperation and dynamics</a:t>
            </a:r>
            <a:endParaRPr lang="en-US" sz="2000" b="1" dirty="0">
              <a:latin typeface="PT Serif" panose="020A0603040505020204" pitchFamily="18" charset="77"/>
            </a:endParaRPr>
          </a:p>
        </p:txBody>
      </p:sp>
      <p:pic>
        <p:nvPicPr>
          <p:cNvPr id="5" name="Picture 4" descr="A picture containing text, book&#10;&#10;Description automatically generated">
            <a:extLst>
              <a:ext uri="{FF2B5EF4-FFF2-40B4-BE49-F238E27FC236}">
                <a16:creationId xmlns:a16="http://schemas.microsoft.com/office/drawing/2014/main" id="{FC41CCA2-6D53-E04D-8F38-7A4C33C05EC8}"/>
              </a:ext>
            </a:extLst>
          </p:cNvPr>
          <p:cNvPicPr>
            <a:picLocks noChangeAspect="1"/>
          </p:cNvPicPr>
          <p:nvPr/>
        </p:nvPicPr>
        <p:blipFill rotWithShape="1">
          <a:blip r:embed="rId4">
            <a:alphaModFix amt="5000"/>
          </a:blip>
          <a:srcRect b="29950"/>
          <a:stretch/>
        </p:blipFill>
        <p:spPr>
          <a:xfrm>
            <a:off x="5947013" y="0"/>
            <a:ext cx="3189090" cy="3160365"/>
          </a:xfrm>
          <a:prstGeom prst="rect">
            <a:avLst/>
          </a:prstGeom>
        </p:spPr>
      </p:pic>
      <p:pic>
        <p:nvPicPr>
          <p:cNvPr id="7" name="Picture 6" descr="Diagram&#10;&#10;Description automatically generated with low confidence">
            <a:extLst>
              <a:ext uri="{FF2B5EF4-FFF2-40B4-BE49-F238E27FC236}">
                <a16:creationId xmlns:a16="http://schemas.microsoft.com/office/drawing/2014/main" id="{6089299D-137A-0C4A-86FF-9BDC390ED994}"/>
              </a:ext>
            </a:extLst>
          </p:cNvPr>
          <p:cNvPicPr>
            <a:picLocks noChangeAspect="1"/>
          </p:cNvPicPr>
          <p:nvPr/>
        </p:nvPicPr>
        <p:blipFill rotWithShape="1">
          <a:blip r:embed="rId5">
            <a:alphaModFix amt="5000"/>
          </a:blip>
          <a:srcRect t="16816" b="36111"/>
          <a:stretch/>
        </p:blipFill>
        <p:spPr>
          <a:xfrm>
            <a:off x="7896" y="-9267"/>
            <a:ext cx="5929765" cy="3169632"/>
          </a:xfrm>
          <a:prstGeom prst="rect">
            <a:avLst/>
          </a:prstGeom>
        </p:spPr>
      </p:pic>
    </p:spTree>
    <p:extLst>
      <p:ext uri="{BB962C8B-B14F-4D97-AF65-F5344CB8AC3E}">
        <p14:creationId xmlns:p14="http://schemas.microsoft.com/office/powerpoint/2010/main" val="23390398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40</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3BCF613-73CD-CD4C-BE06-32AF273B3A55}"/>
              </a:ext>
            </a:extLst>
          </p:cNvPr>
          <p:cNvSpPr/>
          <p:nvPr/>
        </p:nvSpPr>
        <p:spPr>
          <a:xfrm>
            <a:off x="5061646" y="3335221"/>
            <a:ext cx="213497" cy="3842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7D97801-81A2-7A4C-BEA4-5DAE52B8EEC6}"/>
              </a:ext>
            </a:extLst>
          </p:cNvPr>
          <p:cNvSpPr/>
          <p:nvPr/>
        </p:nvSpPr>
        <p:spPr>
          <a:xfrm>
            <a:off x="5275143" y="2420821"/>
            <a:ext cx="213497" cy="129869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964D11F-8ACB-394C-AC8F-2C6B720E85F3}"/>
              </a:ext>
            </a:extLst>
          </p:cNvPr>
          <p:cNvSpPr/>
          <p:nvPr/>
        </p:nvSpPr>
        <p:spPr>
          <a:xfrm>
            <a:off x="5641471" y="3652140"/>
            <a:ext cx="213497" cy="673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DF5CAD-3617-E44A-8907-FD95475990CC}"/>
              </a:ext>
            </a:extLst>
          </p:cNvPr>
          <p:cNvSpPr/>
          <p:nvPr/>
        </p:nvSpPr>
        <p:spPr>
          <a:xfrm>
            <a:off x="5854968" y="3525465"/>
            <a:ext cx="213497" cy="1940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7DDD9912-9B81-1C44-B372-14565D9285D1}"/>
              </a:ext>
            </a:extLst>
          </p:cNvPr>
          <p:cNvSpPr/>
          <p:nvPr/>
        </p:nvSpPr>
        <p:spPr>
          <a:xfrm>
            <a:off x="6221656"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C6E1D58-D34B-1A43-849A-29B4CAAE283E}"/>
              </a:ext>
            </a:extLst>
          </p:cNvPr>
          <p:cNvSpPr/>
          <p:nvPr/>
        </p:nvSpPr>
        <p:spPr>
          <a:xfrm>
            <a:off x="6435153" y="2949935"/>
            <a:ext cx="213497" cy="769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E37661E0-9584-1347-8172-2F440C829075}"/>
              </a:ext>
            </a:extLst>
          </p:cNvPr>
          <p:cNvSpPr/>
          <p:nvPr/>
        </p:nvSpPr>
        <p:spPr>
          <a:xfrm>
            <a:off x="3317777" y="1293729"/>
            <a:ext cx="2214068" cy="523220"/>
          </a:xfrm>
          <a:prstGeom prst="rect">
            <a:avLst/>
          </a:prstGeom>
        </p:spPr>
        <p:txBody>
          <a:bodyPr wrap="none">
            <a:spAutoFit/>
          </a:bodyPr>
          <a:lstStyle/>
          <a:p>
            <a:r>
              <a:rPr lang="en-US" sz="2800" dirty="0">
                <a:latin typeface="PT Serif" panose="020A0603040505020204" pitchFamily="18" charset="77"/>
              </a:rPr>
              <a:t>Li et al. 2015</a:t>
            </a:r>
          </a:p>
        </p:txBody>
      </p:sp>
      <p:grpSp>
        <p:nvGrpSpPr>
          <p:cNvPr id="28" name="Group 27">
            <a:extLst>
              <a:ext uri="{FF2B5EF4-FFF2-40B4-BE49-F238E27FC236}">
                <a16:creationId xmlns:a16="http://schemas.microsoft.com/office/drawing/2014/main" id="{D99E1C25-5C53-BF49-B520-C8D610CB6641}"/>
              </a:ext>
            </a:extLst>
          </p:cNvPr>
          <p:cNvGrpSpPr/>
          <p:nvPr/>
        </p:nvGrpSpPr>
        <p:grpSpPr>
          <a:xfrm>
            <a:off x="2589577" y="3169177"/>
            <a:ext cx="571113" cy="603302"/>
            <a:chOff x="5037832" y="2494736"/>
            <a:chExt cx="169421" cy="178970"/>
          </a:xfrm>
          <a:solidFill>
            <a:schemeClr val="accent1"/>
          </a:solidFill>
        </p:grpSpPr>
        <p:sp>
          <p:nvSpPr>
            <p:cNvPr id="29" name="Freeform 16">
              <a:extLst>
                <a:ext uri="{FF2B5EF4-FFF2-40B4-BE49-F238E27FC236}">
                  <a16:creationId xmlns:a16="http://schemas.microsoft.com/office/drawing/2014/main" id="{2EFF061F-796D-F341-9D3A-E615E6620909}"/>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Freeform 17">
              <a:extLst>
                <a:ext uri="{FF2B5EF4-FFF2-40B4-BE49-F238E27FC236}">
                  <a16:creationId xmlns:a16="http://schemas.microsoft.com/office/drawing/2014/main" id="{C9B15E76-AC18-EC4E-8C00-4369DEC1E668}"/>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1" name="Group 30">
            <a:extLst>
              <a:ext uri="{FF2B5EF4-FFF2-40B4-BE49-F238E27FC236}">
                <a16:creationId xmlns:a16="http://schemas.microsoft.com/office/drawing/2014/main" id="{BD61F4A3-9CAC-9548-A139-6540D614B451}"/>
              </a:ext>
            </a:extLst>
          </p:cNvPr>
          <p:cNvGrpSpPr/>
          <p:nvPr/>
        </p:nvGrpSpPr>
        <p:grpSpPr>
          <a:xfrm>
            <a:off x="2589577" y="2424491"/>
            <a:ext cx="571113" cy="603302"/>
            <a:chOff x="5037832" y="2494736"/>
            <a:chExt cx="169421" cy="178970"/>
          </a:xfrm>
          <a:solidFill>
            <a:schemeClr val="accent1"/>
          </a:solidFill>
        </p:grpSpPr>
        <p:sp>
          <p:nvSpPr>
            <p:cNvPr id="32" name="Freeform 16">
              <a:extLst>
                <a:ext uri="{FF2B5EF4-FFF2-40B4-BE49-F238E27FC236}">
                  <a16:creationId xmlns:a16="http://schemas.microsoft.com/office/drawing/2014/main" id="{D6E4F89D-5E3D-614E-A629-F9AD9B113E78}"/>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 name="Freeform 17">
              <a:extLst>
                <a:ext uri="{FF2B5EF4-FFF2-40B4-BE49-F238E27FC236}">
                  <a16:creationId xmlns:a16="http://schemas.microsoft.com/office/drawing/2014/main" id="{628158FA-179A-D24D-8729-AA1EA5CC4221}"/>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8259851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41</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3BCF613-73CD-CD4C-BE06-32AF273B3A55}"/>
              </a:ext>
            </a:extLst>
          </p:cNvPr>
          <p:cNvSpPr/>
          <p:nvPr/>
        </p:nvSpPr>
        <p:spPr>
          <a:xfrm>
            <a:off x="5061646" y="3335221"/>
            <a:ext cx="213497" cy="3842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7D97801-81A2-7A4C-BEA4-5DAE52B8EEC6}"/>
              </a:ext>
            </a:extLst>
          </p:cNvPr>
          <p:cNvSpPr/>
          <p:nvPr/>
        </p:nvSpPr>
        <p:spPr>
          <a:xfrm>
            <a:off x="5275143" y="2420821"/>
            <a:ext cx="213497" cy="129869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964D11F-8ACB-394C-AC8F-2C6B720E85F3}"/>
              </a:ext>
            </a:extLst>
          </p:cNvPr>
          <p:cNvSpPr/>
          <p:nvPr/>
        </p:nvSpPr>
        <p:spPr>
          <a:xfrm>
            <a:off x="5641471" y="3652140"/>
            <a:ext cx="213497" cy="673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DF5CAD-3617-E44A-8907-FD95475990CC}"/>
              </a:ext>
            </a:extLst>
          </p:cNvPr>
          <p:cNvSpPr/>
          <p:nvPr/>
        </p:nvSpPr>
        <p:spPr>
          <a:xfrm>
            <a:off x="5854968" y="3525465"/>
            <a:ext cx="213497" cy="1940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7DDD9912-9B81-1C44-B372-14565D9285D1}"/>
              </a:ext>
            </a:extLst>
          </p:cNvPr>
          <p:cNvSpPr/>
          <p:nvPr/>
        </p:nvSpPr>
        <p:spPr>
          <a:xfrm>
            <a:off x="6221656"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C6E1D58-D34B-1A43-849A-29B4CAAE283E}"/>
              </a:ext>
            </a:extLst>
          </p:cNvPr>
          <p:cNvSpPr/>
          <p:nvPr/>
        </p:nvSpPr>
        <p:spPr>
          <a:xfrm>
            <a:off x="6435153" y="2949935"/>
            <a:ext cx="213497" cy="769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E37661E0-9584-1347-8172-2F440C829075}"/>
              </a:ext>
            </a:extLst>
          </p:cNvPr>
          <p:cNvSpPr/>
          <p:nvPr/>
        </p:nvSpPr>
        <p:spPr>
          <a:xfrm>
            <a:off x="3317777" y="1293729"/>
            <a:ext cx="4729180" cy="523220"/>
          </a:xfrm>
          <a:prstGeom prst="rect">
            <a:avLst/>
          </a:prstGeom>
        </p:spPr>
        <p:txBody>
          <a:bodyPr wrap="none">
            <a:spAutoFit/>
          </a:bodyPr>
          <a:lstStyle/>
          <a:p>
            <a:r>
              <a:rPr lang="en-US" sz="2800" dirty="0">
                <a:latin typeface="PT Serif" panose="020A0603040505020204" pitchFamily="18" charset="77"/>
              </a:rPr>
              <a:t>Li et al. 2015 – “Extra Miler”</a:t>
            </a:r>
          </a:p>
        </p:txBody>
      </p:sp>
      <p:grpSp>
        <p:nvGrpSpPr>
          <p:cNvPr id="28" name="Group 27">
            <a:extLst>
              <a:ext uri="{FF2B5EF4-FFF2-40B4-BE49-F238E27FC236}">
                <a16:creationId xmlns:a16="http://schemas.microsoft.com/office/drawing/2014/main" id="{FE985AB2-4FF0-0A4B-A60E-FEBE50D8D81E}"/>
              </a:ext>
            </a:extLst>
          </p:cNvPr>
          <p:cNvGrpSpPr/>
          <p:nvPr/>
        </p:nvGrpSpPr>
        <p:grpSpPr>
          <a:xfrm>
            <a:off x="2589577" y="3169177"/>
            <a:ext cx="571113" cy="603302"/>
            <a:chOff x="5037832" y="2494736"/>
            <a:chExt cx="169421" cy="178970"/>
          </a:xfrm>
          <a:solidFill>
            <a:schemeClr val="accent1"/>
          </a:solidFill>
        </p:grpSpPr>
        <p:sp>
          <p:nvSpPr>
            <p:cNvPr id="29" name="Freeform 16">
              <a:extLst>
                <a:ext uri="{FF2B5EF4-FFF2-40B4-BE49-F238E27FC236}">
                  <a16:creationId xmlns:a16="http://schemas.microsoft.com/office/drawing/2014/main" id="{0ACD5450-CD82-B94C-A8BF-4EEFD7024A36}"/>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Freeform 17">
              <a:extLst>
                <a:ext uri="{FF2B5EF4-FFF2-40B4-BE49-F238E27FC236}">
                  <a16:creationId xmlns:a16="http://schemas.microsoft.com/office/drawing/2014/main" id="{4DE252D6-AB80-FE4D-ADDC-916337D0FA2D}"/>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1" name="Group 30">
            <a:extLst>
              <a:ext uri="{FF2B5EF4-FFF2-40B4-BE49-F238E27FC236}">
                <a16:creationId xmlns:a16="http://schemas.microsoft.com/office/drawing/2014/main" id="{57E96712-0E27-C644-9195-3107043948A0}"/>
              </a:ext>
            </a:extLst>
          </p:cNvPr>
          <p:cNvGrpSpPr/>
          <p:nvPr/>
        </p:nvGrpSpPr>
        <p:grpSpPr>
          <a:xfrm>
            <a:off x="2589577" y="2424491"/>
            <a:ext cx="571113" cy="603302"/>
            <a:chOff x="5037832" y="2494736"/>
            <a:chExt cx="169421" cy="178970"/>
          </a:xfrm>
          <a:solidFill>
            <a:schemeClr val="accent1"/>
          </a:solidFill>
        </p:grpSpPr>
        <p:sp>
          <p:nvSpPr>
            <p:cNvPr id="32" name="Freeform 16">
              <a:extLst>
                <a:ext uri="{FF2B5EF4-FFF2-40B4-BE49-F238E27FC236}">
                  <a16:creationId xmlns:a16="http://schemas.microsoft.com/office/drawing/2014/main" id="{B789764A-0A3A-334D-9403-813DD3CBF506}"/>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 name="Freeform 17">
              <a:extLst>
                <a:ext uri="{FF2B5EF4-FFF2-40B4-BE49-F238E27FC236}">
                  <a16:creationId xmlns:a16="http://schemas.microsoft.com/office/drawing/2014/main" id="{35844AED-2EAC-B34C-A6B9-3B76289F0140}"/>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6322646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42</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3BCF613-73CD-CD4C-BE06-32AF273B3A55}"/>
              </a:ext>
            </a:extLst>
          </p:cNvPr>
          <p:cNvSpPr/>
          <p:nvPr/>
        </p:nvSpPr>
        <p:spPr>
          <a:xfrm>
            <a:off x="5061646" y="3335221"/>
            <a:ext cx="213497" cy="3842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7D97801-81A2-7A4C-BEA4-5DAE52B8EEC6}"/>
              </a:ext>
            </a:extLst>
          </p:cNvPr>
          <p:cNvSpPr/>
          <p:nvPr/>
        </p:nvSpPr>
        <p:spPr>
          <a:xfrm>
            <a:off x="5275143" y="2420821"/>
            <a:ext cx="213497" cy="129869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964D11F-8ACB-394C-AC8F-2C6B720E85F3}"/>
              </a:ext>
            </a:extLst>
          </p:cNvPr>
          <p:cNvSpPr/>
          <p:nvPr/>
        </p:nvSpPr>
        <p:spPr>
          <a:xfrm>
            <a:off x="5641471" y="3652140"/>
            <a:ext cx="213497" cy="673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DF5CAD-3617-E44A-8907-FD95475990CC}"/>
              </a:ext>
            </a:extLst>
          </p:cNvPr>
          <p:cNvSpPr/>
          <p:nvPr/>
        </p:nvSpPr>
        <p:spPr>
          <a:xfrm>
            <a:off x="5854968" y="3525465"/>
            <a:ext cx="213497" cy="1940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7DDD9912-9B81-1C44-B372-14565D9285D1}"/>
              </a:ext>
            </a:extLst>
          </p:cNvPr>
          <p:cNvSpPr/>
          <p:nvPr/>
        </p:nvSpPr>
        <p:spPr>
          <a:xfrm>
            <a:off x="6221656"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C6E1D58-D34B-1A43-849A-29B4CAAE283E}"/>
              </a:ext>
            </a:extLst>
          </p:cNvPr>
          <p:cNvSpPr/>
          <p:nvPr/>
        </p:nvSpPr>
        <p:spPr>
          <a:xfrm>
            <a:off x="6435153" y="2949935"/>
            <a:ext cx="213497" cy="769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6718EDC1-09F1-8B4F-9548-9DA3FC08640B}"/>
              </a:ext>
            </a:extLst>
          </p:cNvPr>
          <p:cNvSpPr/>
          <p:nvPr/>
        </p:nvSpPr>
        <p:spPr>
          <a:xfrm>
            <a:off x="-5589" y="636181"/>
            <a:ext cx="2786340"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Li et al. 2015 – “Extra Miler”</a:t>
            </a:r>
          </a:p>
        </p:txBody>
      </p:sp>
      <p:sp>
        <p:nvSpPr>
          <p:cNvPr id="31" name="Rectangle 30">
            <a:extLst>
              <a:ext uri="{FF2B5EF4-FFF2-40B4-BE49-F238E27FC236}">
                <a16:creationId xmlns:a16="http://schemas.microsoft.com/office/drawing/2014/main" id="{D791567B-B152-9941-A726-D9A4CD14908B}"/>
              </a:ext>
            </a:extLst>
          </p:cNvPr>
          <p:cNvSpPr/>
          <p:nvPr/>
        </p:nvSpPr>
        <p:spPr>
          <a:xfrm>
            <a:off x="3033758" y="1274912"/>
            <a:ext cx="3076483" cy="523220"/>
          </a:xfrm>
          <a:prstGeom prst="rect">
            <a:avLst/>
          </a:prstGeom>
        </p:spPr>
        <p:txBody>
          <a:bodyPr wrap="none">
            <a:spAutoFit/>
          </a:bodyPr>
          <a:lstStyle/>
          <a:p>
            <a:r>
              <a:rPr lang="en-US" sz="2800" dirty="0">
                <a:latin typeface="PT Serif" panose="020A0603040505020204" pitchFamily="18" charset="77"/>
              </a:rPr>
              <a:t>Methot et al. 2017</a:t>
            </a:r>
          </a:p>
        </p:txBody>
      </p:sp>
      <p:grpSp>
        <p:nvGrpSpPr>
          <p:cNvPr id="28" name="Group 27">
            <a:extLst>
              <a:ext uri="{FF2B5EF4-FFF2-40B4-BE49-F238E27FC236}">
                <a16:creationId xmlns:a16="http://schemas.microsoft.com/office/drawing/2014/main" id="{11A4B4A2-D806-744F-BFEE-89C7939DD26E}"/>
              </a:ext>
            </a:extLst>
          </p:cNvPr>
          <p:cNvGrpSpPr/>
          <p:nvPr/>
        </p:nvGrpSpPr>
        <p:grpSpPr>
          <a:xfrm>
            <a:off x="2589577" y="3169177"/>
            <a:ext cx="571113" cy="603302"/>
            <a:chOff x="5037832" y="2494736"/>
            <a:chExt cx="169421" cy="178970"/>
          </a:xfrm>
          <a:solidFill>
            <a:schemeClr val="accent1"/>
          </a:solidFill>
        </p:grpSpPr>
        <p:sp>
          <p:nvSpPr>
            <p:cNvPr id="30" name="Freeform 16">
              <a:extLst>
                <a:ext uri="{FF2B5EF4-FFF2-40B4-BE49-F238E27FC236}">
                  <a16:creationId xmlns:a16="http://schemas.microsoft.com/office/drawing/2014/main" id="{9433742F-808C-A240-A7C0-32E57610530F}"/>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 name="Freeform 17">
              <a:extLst>
                <a:ext uri="{FF2B5EF4-FFF2-40B4-BE49-F238E27FC236}">
                  <a16:creationId xmlns:a16="http://schemas.microsoft.com/office/drawing/2014/main" id="{9F8ADB03-D028-E047-94C8-245ED257806C}"/>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3" name="Group 32">
            <a:extLst>
              <a:ext uri="{FF2B5EF4-FFF2-40B4-BE49-F238E27FC236}">
                <a16:creationId xmlns:a16="http://schemas.microsoft.com/office/drawing/2014/main" id="{7DE3A013-69D6-7444-9383-578E0261546F}"/>
              </a:ext>
            </a:extLst>
          </p:cNvPr>
          <p:cNvGrpSpPr/>
          <p:nvPr/>
        </p:nvGrpSpPr>
        <p:grpSpPr>
          <a:xfrm>
            <a:off x="2589577" y="2424491"/>
            <a:ext cx="571113" cy="603302"/>
            <a:chOff x="5037832" y="2494736"/>
            <a:chExt cx="169421" cy="178970"/>
          </a:xfrm>
          <a:solidFill>
            <a:schemeClr val="accent1"/>
          </a:solidFill>
        </p:grpSpPr>
        <p:sp>
          <p:nvSpPr>
            <p:cNvPr id="34" name="Freeform 16">
              <a:extLst>
                <a:ext uri="{FF2B5EF4-FFF2-40B4-BE49-F238E27FC236}">
                  <a16:creationId xmlns:a16="http://schemas.microsoft.com/office/drawing/2014/main" id="{9BC1B9DF-828B-014F-A354-55D0F53B7445}"/>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5" name="Freeform 17">
              <a:extLst>
                <a:ext uri="{FF2B5EF4-FFF2-40B4-BE49-F238E27FC236}">
                  <a16:creationId xmlns:a16="http://schemas.microsoft.com/office/drawing/2014/main" id="{56CDA24F-00E1-A942-97F7-E468D2C7CDAC}"/>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8401256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43</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3BCF613-73CD-CD4C-BE06-32AF273B3A55}"/>
              </a:ext>
            </a:extLst>
          </p:cNvPr>
          <p:cNvSpPr/>
          <p:nvPr/>
        </p:nvSpPr>
        <p:spPr>
          <a:xfrm>
            <a:off x="5061646" y="3335221"/>
            <a:ext cx="213497" cy="3842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7D97801-81A2-7A4C-BEA4-5DAE52B8EEC6}"/>
              </a:ext>
            </a:extLst>
          </p:cNvPr>
          <p:cNvSpPr/>
          <p:nvPr/>
        </p:nvSpPr>
        <p:spPr>
          <a:xfrm>
            <a:off x="5275143" y="2420821"/>
            <a:ext cx="213497" cy="129869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964D11F-8ACB-394C-AC8F-2C6B720E85F3}"/>
              </a:ext>
            </a:extLst>
          </p:cNvPr>
          <p:cNvSpPr/>
          <p:nvPr/>
        </p:nvSpPr>
        <p:spPr>
          <a:xfrm>
            <a:off x="5641471" y="3652140"/>
            <a:ext cx="213497" cy="673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DF5CAD-3617-E44A-8907-FD95475990CC}"/>
              </a:ext>
            </a:extLst>
          </p:cNvPr>
          <p:cNvSpPr/>
          <p:nvPr/>
        </p:nvSpPr>
        <p:spPr>
          <a:xfrm>
            <a:off x="5854968" y="3525465"/>
            <a:ext cx="213497" cy="1940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7DDD9912-9B81-1C44-B372-14565D9285D1}"/>
              </a:ext>
            </a:extLst>
          </p:cNvPr>
          <p:cNvSpPr/>
          <p:nvPr/>
        </p:nvSpPr>
        <p:spPr>
          <a:xfrm>
            <a:off x="6221656"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C6E1D58-D34B-1A43-849A-29B4CAAE283E}"/>
              </a:ext>
            </a:extLst>
          </p:cNvPr>
          <p:cNvSpPr/>
          <p:nvPr/>
        </p:nvSpPr>
        <p:spPr>
          <a:xfrm>
            <a:off x="6435153" y="2949935"/>
            <a:ext cx="213497" cy="769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6718EDC1-09F1-8B4F-9548-9DA3FC08640B}"/>
              </a:ext>
            </a:extLst>
          </p:cNvPr>
          <p:cNvSpPr/>
          <p:nvPr/>
        </p:nvSpPr>
        <p:spPr>
          <a:xfrm>
            <a:off x="-5589" y="636181"/>
            <a:ext cx="2786340"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Li et al. 2015 – “Extra Miler”</a:t>
            </a:r>
          </a:p>
        </p:txBody>
      </p:sp>
      <p:sp>
        <p:nvSpPr>
          <p:cNvPr id="31" name="Rectangle 30">
            <a:extLst>
              <a:ext uri="{FF2B5EF4-FFF2-40B4-BE49-F238E27FC236}">
                <a16:creationId xmlns:a16="http://schemas.microsoft.com/office/drawing/2014/main" id="{D791567B-B152-9941-A726-D9A4CD14908B}"/>
              </a:ext>
            </a:extLst>
          </p:cNvPr>
          <p:cNvSpPr/>
          <p:nvPr/>
        </p:nvSpPr>
        <p:spPr>
          <a:xfrm>
            <a:off x="3033758" y="1274912"/>
            <a:ext cx="5833648" cy="523220"/>
          </a:xfrm>
          <a:prstGeom prst="rect">
            <a:avLst/>
          </a:prstGeom>
        </p:spPr>
        <p:txBody>
          <a:bodyPr wrap="none">
            <a:spAutoFit/>
          </a:bodyPr>
          <a:lstStyle/>
          <a:p>
            <a:r>
              <a:rPr lang="en-US" sz="2800" dirty="0">
                <a:latin typeface="PT Serif" panose="020A0603040505020204" pitchFamily="18" charset="77"/>
              </a:rPr>
              <a:t>Methot et al. 2017 – “Good Soldier”</a:t>
            </a:r>
          </a:p>
        </p:txBody>
      </p:sp>
      <p:grpSp>
        <p:nvGrpSpPr>
          <p:cNvPr id="28" name="Group 27">
            <a:extLst>
              <a:ext uri="{FF2B5EF4-FFF2-40B4-BE49-F238E27FC236}">
                <a16:creationId xmlns:a16="http://schemas.microsoft.com/office/drawing/2014/main" id="{1385822A-E6CC-D94A-A02C-EA24AD83CAA5}"/>
              </a:ext>
            </a:extLst>
          </p:cNvPr>
          <p:cNvGrpSpPr/>
          <p:nvPr/>
        </p:nvGrpSpPr>
        <p:grpSpPr>
          <a:xfrm>
            <a:off x="2589577" y="3169177"/>
            <a:ext cx="571113" cy="603302"/>
            <a:chOff x="5037832" y="2494736"/>
            <a:chExt cx="169421" cy="178970"/>
          </a:xfrm>
          <a:solidFill>
            <a:schemeClr val="accent1"/>
          </a:solidFill>
        </p:grpSpPr>
        <p:sp>
          <p:nvSpPr>
            <p:cNvPr id="30" name="Freeform 16">
              <a:extLst>
                <a:ext uri="{FF2B5EF4-FFF2-40B4-BE49-F238E27FC236}">
                  <a16:creationId xmlns:a16="http://schemas.microsoft.com/office/drawing/2014/main" id="{A4FDD56E-920B-FF4C-BD8D-2D1638B66CE3}"/>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 name="Freeform 17">
              <a:extLst>
                <a:ext uri="{FF2B5EF4-FFF2-40B4-BE49-F238E27FC236}">
                  <a16:creationId xmlns:a16="http://schemas.microsoft.com/office/drawing/2014/main" id="{F9E6541D-AECF-6E41-9688-BD68B02125D9}"/>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3" name="Group 32">
            <a:extLst>
              <a:ext uri="{FF2B5EF4-FFF2-40B4-BE49-F238E27FC236}">
                <a16:creationId xmlns:a16="http://schemas.microsoft.com/office/drawing/2014/main" id="{494A3B61-34EB-D948-99B2-2E85EB578755}"/>
              </a:ext>
            </a:extLst>
          </p:cNvPr>
          <p:cNvGrpSpPr/>
          <p:nvPr/>
        </p:nvGrpSpPr>
        <p:grpSpPr>
          <a:xfrm>
            <a:off x="2589577" y="2424491"/>
            <a:ext cx="571113" cy="603302"/>
            <a:chOff x="5037832" y="2494736"/>
            <a:chExt cx="169421" cy="178970"/>
          </a:xfrm>
          <a:solidFill>
            <a:schemeClr val="accent1"/>
          </a:solidFill>
        </p:grpSpPr>
        <p:sp>
          <p:nvSpPr>
            <p:cNvPr id="34" name="Freeform 16">
              <a:extLst>
                <a:ext uri="{FF2B5EF4-FFF2-40B4-BE49-F238E27FC236}">
                  <a16:creationId xmlns:a16="http://schemas.microsoft.com/office/drawing/2014/main" id="{573E463A-D3E9-0C42-A363-E5E078235A49}"/>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5" name="Freeform 17">
              <a:extLst>
                <a:ext uri="{FF2B5EF4-FFF2-40B4-BE49-F238E27FC236}">
                  <a16:creationId xmlns:a16="http://schemas.microsoft.com/office/drawing/2014/main" id="{70E07B92-AC30-9947-958A-4B6AA14BE538}"/>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40495515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44</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3BCF613-73CD-CD4C-BE06-32AF273B3A55}"/>
              </a:ext>
            </a:extLst>
          </p:cNvPr>
          <p:cNvSpPr/>
          <p:nvPr/>
        </p:nvSpPr>
        <p:spPr>
          <a:xfrm>
            <a:off x="5061646" y="3335221"/>
            <a:ext cx="213497" cy="3842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7D97801-81A2-7A4C-BEA4-5DAE52B8EEC6}"/>
              </a:ext>
            </a:extLst>
          </p:cNvPr>
          <p:cNvSpPr/>
          <p:nvPr/>
        </p:nvSpPr>
        <p:spPr>
          <a:xfrm>
            <a:off x="5275143" y="2420821"/>
            <a:ext cx="213497" cy="129869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964D11F-8ACB-394C-AC8F-2C6B720E85F3}"/>
              </a:ext>
            </a:extLst>
          </p:cNvPr>
          <p:cNvSpPr/>
          <p:nvPr/>
        </p:nvSpPr>
        <p:spPr>
          <a:xfrm>
            <a:off x="5641471" y="3652140"/>
            <a:ext cx="213497" cy="673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DF5CAD-3617-E44A-8907-FD95475990CC}"/>
              </a:ext>
            </a:extLst>
          </p:cNvPr>
          <p:cNvSpPr/>
          <p:nvPr/>
        </p:nvSpPr>
        <p:spPr>
          <a:xfrm>
            <a:off x="5854968" y="3525465"/>
            <a:ext cx="213497" cy="1940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7DDD9912-9B81-1C44-B372-14565D9285D1}"/>
              </a:ext>
            </a:extLst>
          </p:cNvPr>
          <p:cNvSpPr/>
          <p:nvPr/>
        </p:nvSpPr>
        <p:spPr>
          <a:xfrm>
            <a:off x="6221656"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C6E1D58-D34B-1A43-849A-29B4CAAE283E}"/>
              </a:ext>
            </a:extLst>
          </p:cNvPr>
          <p:cNvSpPr/>
          <p:nvPr/>
        </p:nvSpPr>
        <p:spPr>
          <a:xfrm>
            <a:off x="6435153" y="2949935"/>
            <a:ext cx="213497" cy="769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6718EDC1-09F1-8B4F-9548-9DA3FC08640B}"/>
              </a:ext>
            </a:extLst>
          </p:cNvPr>
          <p:cNvSpPr/>
          <p:nvPr/>
        </p:nvSpPr>
        <p:spPr>
          <a:xfrm>
            <a:off x="-5589" y="636181"/>
            <a:ext cx="2786340"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Li et al. 2015 – “Extra Miler”</a:t>
            </a:r>
          </a:p>
        </p:txBody>
      </p:sp>
      <p:sp>
        <p:nvSpPr>
          <p:cNvPr id="31" name="Rectangle 30">
            <a:extLst>
              <a:ext uri="{FF2B5EF4-FFF2-40B4-BE49-F238E27FC236}">
                <a16:creationId xmlns:a16="http://schemas.microsoft.com/office/drawing/2014/main" id="{D791567B-B152-9941-A726-D9A4CD14908B}"/>
              </a:ext>
            </a:extLst>
          </p:cNvPr>
          <p:cNvSpPr/>
          <p:nvPr/>
        </p:nvSpPr>
        <p:spPr>
          <a:xfrm>
            <a:off x="-5589" y="934719"/>
            <a:ext cx="3437159"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Methot et al. 2017 – “Good Soldier”</a:t>
            </a:r>
          </a:p>
        </p:txBody>
      </p:sp>
      <p:sp>
        <p:nvSpPr>
          <p:cNvPr id="28" name="Rectangle 27">
            <a:extLst>
              <a:ext uri="{FF2B5EF4-FFF2-40B4-BE49-F238E27FC236}">
                <a16:creationId xmlns:a16="http://schemas.microsoft.com/office/drawing/2014/main" id="{2008FB72-1632-A04B-97B5-EE6CEEB79855}"/>
              </a:ext>
            </a:extLst>
          </p:cNvPr>
          <p:cNvSpPr/>
          <p:nvPr/>
        </p:nvSpPr>
        <p:spPr>
          <a:xfrm>
            <a:off x="3598816" y="1319889"/>
            <a:ext cx="1946367" cy="523220"/>
          </a:xfrm>
          <a:prstGeom prst="rect">
            <a:avLst/>
          </a:prstGeom>
        </p:spPr>
        <p:txBody>
          <a:bodyPr wrap="none">
            <a:spAutoFit/>
          </a:bodyPr>
          <a:lstStyle/>
          <a:p>
            <a:r>
              <a:rPr lang="en-US" sz="2800" dirty="0">
                <a:latin typeface="PT Serif" panose="020A0603040505020204" pitchFamily="18" charset="77"/>
              </a:rPr>
              <a:t>Grant 2014</a:t>
            </a:r>
          </a:p>
        </p:txBody>
      </p:sp>
      <p:pic>
        <p:nvPicPr>
          <p:cNvPr id="3" name="Picture 2" descr="A picture containing text&#10;&#10;Description automatically generated">
            <a:extLst>
              <a:ext uri="{FF2B5EF4-FFF2-40B4-BE49-F238E27FC236}">
                <a16:creationId xmlns:a16="http://schemas.microsoft.com/office/drawing/2014/main" id="{E7FB05F4-E618-D84A-B683-89BCEAE0A41A}"/>
              </a:ext>
            </a:extLst>
          </p:cNvPr>
          <p:cNvPicPr>
            <a:picLocks noChangeAspect="1"/>
          </p:cNvPicPr>
          <p:nvPr/>
        </p:nvPicPr>
        <p:blipFill>
          <a:blip r:embed="rId3"/>
          <a:stretch>
            <a:fillRect/>
          </a:stretch>
        </p:blipFill>
        <p:spPr>
          <a:xfrm>
            <a:off x="5976664" y="709688"/>
            <a:ext cx="1260569" cy="1743621"/>
          </a:xfrm>
          <a:prstGeom prst="rect">
            <a:avLst/>
          </a:prstGeom>
        </p:spPr>
      </p:pic>
      <p:grpSp>
        <p:nvGrpSpPr>
          <p:cNvPr id="30" name="Group 29">
            <a:extLst>
              <a:ext uri="{FF2B5EF4-FFF2-40B4-BE49-F238E27FC236}">
                <a16:creationId xmlns:a16="http://schemas.microsoft.com/office/drawing/2014/main" id="{01A7E9BA-8436-9147-941B-565061B8E080}"/>
              </a:ext>
            </a:extLst>
          </p:cNvPr>
          <p:cNvGrpSpPr/>
          <p:nvPr/>
        </p:nvGrpSpPr>
        <p:grpSpPr>
          <a:xfrm>
            <a:off x="2589577" y="3169177"/>
            <a:ext cx="571113" cy="603302"/>
            <a:chOff x="5037832" y="2494736"/>
            <a:chExt cx="169421" cy="178970"/>
          </a:xfrm>
          <a:solidFill>
            <a:schemeClr val="accent1"/>
          </a:solidFill>
        </p:grpSpPr>
        <p:sp>
          <p:nvSpPr>
            <p:cNvPr id="32" name="Freeform 16">
              <a:extLst>
                <a:ext uri="{FF2B5EF4-FFF2-40B4-BE49-F238E27FC236}">
                  <a16:creationId xmlns:a16="http://schemas.microsoft.com/office/drawing/2014/main" id="{EB98B2E7-5A6E-7E44-84AF-7EDF8BB758E9}"/>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 name="Freeform 17">
              <a:extLst>
                <a:ext uri="{FF2B5EF4-FFF2-40B4-BE49-F238E27FC236}">
                  <a16:creationId xmlns:a16="http://schemas.microsoft.com/office/drawing/2014/main" id="{A89E5CC6-B61D-9C44-8B5D-719107E66542}"/>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4" name="Group 33">
            <a:extLst>
              <a:ext uri="{FF2B5EF4-FFF2-40B4-BE49-F238E27FC236}">
                <a16:creationId xmlns:a16="http://schemas.microsoft.com/office/drawing/2014/main" id="{7837A132-BD0E-CB42-B9AA-1F46DA13F4DB}"/>
              </a:ext>
            </a:extLst>
          </p:cNvPr>
          <p:cNvGrpSpPr/>
          <p:nvPr/>
        </p:nvGrpSpPr>
        <p:grpSpPr>
          <a:xfrm>
            <a:off x="2589577" y="2424491"/>
            <a:ext cx="571113" cy="603302"/>
            <a:chOff x="5037832" y="2494736"/>
            <a:chExt cx="169421" cy="178970"/>
          </a:xfrm>
          <a:solidFill>
            <a:schemeClr val="accent1"/>
          </a:solidFill>
        </p:grpSpPr>
        <p:sp>
          <p:nvSpPr>
            <p:cNvPr id="35" name="Freeform 16">
              <a:extLst>
                <a:ext uri="{FF2B5EF4-FFF2-40B4-BE49-F238E27FC236}">
                  <a16:creationId xmlns:a16="http://schemas.microsoft.com/office/drawing/2014/main" id="{40B3F6BC-1411-B84C-A090-F1DD7284247D}"/>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Freeform 17">
              <a:extLst>
                <a:ext uri="{FF2B5EF4-FFF2-40B4-BE49-F238E27FC236}">
                  <a16:creationId xmlns:a16="http://schemas.microsoft.com/office/drawing/2014/main" id="{25961561-D91D-6F45-8DFB-4DF019F0600C}"/>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42224822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17" name="Google Shape;63;p12">
            <a:extLst>
              <a:ext uri="{FF2B5EF4-FFF2-40B4-BE49-F238E27FC236}">
                <a16:creationId xmlns:a16="http://schemas.microsoft.com/office/drawing/2014/main" id="{ACE16313-FE60-BD4A-AEEB-B3DE3564C636}"/>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tx1"/>
                </a:solidFill>
                <a:latin typeface="PT Serif" panose="020A0603040505020204" pitchFamily="18" charset="77"/>
              </a:rPr>
              <a:t>Sustained Help</a:t>
            </a:r>
            <a:endParaRPr sz="2400" dirty="0">
              <a:solidFill>
                <a:schemeClr val="tx1"/>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45</a:t>
            </a:fld>
            <a:endParaRPr dirty="0"/>
          </a:p>
        </p:txBody>
      </p:sp>
      <p:sp>
        <p:nvSpPr>
          <p:cNvPr id="3" name="Text Placeholder 2">
            <a:extLst>
              <a:ext uri="{FF2B5EF4-FFF2-40B4-BE49-F238E27FC236}">
                <a16:creationId xmlns:a16="http://schemas.microsoft.com/office/drawing/2014/main" id="{556D2095-26C3-434B-B951-608B02F9ECEB}"/>
              </a:ext>
            </a:extLst>
          </p:cNvPr>
          <p:cNvSpPr>
            <a:spLocks noGrp="1"/>
          </p:cNvSpPr>
          <p:nvPr>
            <p:ph type="body" idx="1"/>
          </p:nvPr>
        </p:nvSpPr>
        <p:spPr>
          <a:xfrm>
            <a:off x="617100" y="851417"/>
            <a:ext cx="7909800" cy="3215400"/>
          </a:xfrm>
        </p:spPr>
        <p:txBody>
          <a:bodyPr/>
          <a:lstStyle/>
          <a:p>
            <a:pPr marL="76200" indent="0" algn="ctr">
              <a:buNone/>
            </a:pPr>
            <a:r>
              <a:rPr lang="en-US" dirty="0"/>
              <a:t>Grant (2014, p. 246) writes:</a:t>
            </a:r>
          </a:p>
          <a:p>
            <a:pPr marL="76200" indent="0">
              <a:buNone/>
            </a:pPr>
            <a:r>
              <a:rPr lang="en-US" sz="3600" i="1" dirty="0"/>
              <a:t>Of the seventy tellers who were promoted, thirty-three were genuine givers: they sustained their giving after the promotion. The other thirty-seven tellers declined rapidly in their giving.</a:t>
            </a:r>
            <a:endParaRPr lang="en-US" dirty="0"/>
          </a:p>
          <a:p>
            <a:pPr marL="76200" indent="0">
              <a:buNone/>
            </a:pPr>
            <a:endParaRPr lang="en-US" dirty="0"/>
          </a:p>
        </p:txBody>
      </p:sp>
    </p:spTree>
    <p:extLst>
      <p:ext uri="{BB962C8B-B14F-4D97-AF65-F5344CB8AC3E}">
        <p14:creationId xmlns:p14="http://schemas.microsoft.com/office/powerpoint/2010/main" val="385863636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17" name="Google Shape;63;p12">
            <a:extLst>
              <a:ext uri="{FF2B5EF4-FFF2-40B4-BE49-F238E27FC236}">
                <a16:creationId xmlns:a16="http://schemas.microsoft.com/office/drawing/2014/main" id="{ACE16313-FE60-BD4A-AEEB-B3DE3564C636}"/>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tx1"/>
                </a:solidFill>
                <a:latin typeface="PT Serif" panose="020A0603040505020204" pitchFamily="18" charset="77"/>
              </a:rPr>
              <a:t>Sustained Help</a:t>
            </a:r>
            <a:endParaRPr sz="2400" dirty="0">
              <a:solidFill>
                <a:schemeClr val="tx1"/>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46</a:t>
            </a:fld>
            <a:endParaRPr dirty="0"/>
          </a:p>
        </p:txBody>
      </p:sp>
      <p:sp>
        <p:nvSpPr>
          <p:cNvPr id="3" name="Text Placeholder 2">
            <a:extLst>
              <a:ext uri="{FF2B5EF4-FFF2-40B4-BE49-F238E27FC236}">
                <a16:creationId xmlns:a16="http://schemas.microsoft.com/office/drawing/2014/main" id="{556D2095-26C3-434B-B951-608B02F9ECEB}"/>
              </a:ext>
            </a:extLst>
          </p:cNvPr>
          <p:cNvSpPr>
            <a:spLocks noGrp="1"/>
          </p:cNvSpPr>
          <p:nvPr>
            <p:ph type="body" idx="1"/>
          </p:nvPr>
        </p:nvSpPr>
        <p:spPr>
          <a:xfrm>
            <a:off x="617100" y="851417"/>
            <a:ext cx="7909800" cy="3215400"/>
          </a:xfrm>
        </p:spPr>
        <p:txBody>
          <a:bodyPr/>
          <a:lstStyle/>
          <a:p>
            <a:pPr marL="76200" indent="0" algn="ctr">
              <a:buNone/>
            </a:pPr>
            <a:r>
              <a:rPr lang="en-US" dirty="0"/>
              <a:t>Grant (2014, p. 246) writes:</a:t>
            </a:r>
          </a:p>
          <a:p>
            <a:pPr marL="76200" indent="0">
              <a:buNone/>
            </a:pPr>
            <a:r>
              <a:rPr lang="en-US" sz="3600" i="1" dirty="0">
                <a:solidFill>
                  <a:schemeClr val="bg1"/>
                </a:solidFill>
              </a:rPr>
              <a:t>Of the seventy tellers who were promoted, thirty-three were genuine givers: they </a:t>
            </a:r>
            <a:r>
              <a:rPr lang="en-US" sz="3600" i="1" dirty="0"/>
              <a:t>sustained their giving </a:t>
            </a:r>
            <a:r>
              <a:rPr lang="en-US" sz="3600" i="1" dirty="0">
                <a:solidFill>
                  <a:schemeClr val="bg1"/>
                </a:solidFill>
              </a:rPr>
              <a:t>after</a:t>
            </a:r>
            <a:r>
              <a:rPr lang="en-US" sz="3600" i="1" dirty="0"/>
              <a:t> </a:t>
            </a:r>
            <a:r>
              <a:rPr lang="en-US" sz="3600" i="1" dirty="0">
                <a:solidFill>
                  <a:schemeClr val="bg1"/>
                </a:solidFill>
              </a:rPr>
              <a:t>the promotion. The other thirty-seven tellers declined rapidly in their giving.</a:t>
            </a:r>
            <a:endParaRPr lang="en-US" dirty="0">
              <a:solidFill>
                <a:schemeClr val="bg1"/>
              </a:solidFill>
            </a:endParaRPr>
          </a:p>
          <a:p>
            <a:pPr marL="76200" indent="0">
              <a:buNone/>
            </a:pPr>
            <a:endParaRPr lang="en-US" dirty="0"/>
          </a:p>
        </p:txBody>
      </p:sp>
    </p:spTree>
    <p:extLst>
      <p:ext uri="{BB962C8B-B14F-4D97-AF65-F5344CB8AC3E}">
        <p14:creationId xmlns:p14="http://schemas.microsoft.com/office/powerpoint/2010/main" val="19550824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17" name="Google Shape;63;p12">
            <a:extLst>
              <a:ext uri="{FF2B5EF4-FFF2-40B4-BE49-F238E27FC236}">
                <a16:creationId xmlns:a16="http://schemas.microsoft.com/office/drawing/2014/main" id="{ACE16313-FE60-BD4A-AEEB-B3DE3564C636}"/>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tx1"/>
                </a:solidFill>
                <a:latin typeface="PT Serif" panose="020A0603040505020204" pitchFamily="18" charset="77"/>
              </a:rPr>
              <a:t>Sustained Help</a:t>
            </a:r>
            <a:endParaRPr sz="2400" dirty="0">
              <a:solidFill>
                <a:schemeClr val="tx1"/>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47</a:t>
            </a:fld>
            <a:endParaRPr dirty="0"/>
          </a:p>
        </p:txBody>
      </p:sp>
      <p:sp>
        <p:nvSpPr>
          <p:cNvPr id="3" name="Text Placeholder 2">
            <a:extLst>
              <a:ext uri="{FF2B5EF4-FFF2-40B4-BE49-F238E27FC236}">
                <a16:creationId xmlns:a16="http://schemas.microsoft.com/office/drawing/2014/main" id="{556D2095-26C3-434B-B951-608B02F9ECEB}"/>
              </a:ext>
            </a:extLst>
          </p:cNvPr>
          <p:cNvSpPr>
            <a:spLocks noGrp="1"/>
          </p:cNvSpPr>
          <p:nvPr>
            <p:ph type="body" idx="1"/>
          </p:nvPr>
        </p:nvSpPr>
        <p:spPr>
          <a:xfrm>
            <a:off x="617100" y="851417"/>
            <a:ext cx="7909800" cy="3215400"/>
          </a:xfrm>
        </p:spPr>
        <p:txBody>
          <a:bodyPr/>
          <a:lstStyle/>
          <a:p>
            <a:pPr marL="76200" indent="0" algn="ctr">
              <a:buNone/>
            </a:pPr>
            <a:r>
              <a:rPr lang="en-US" dirty="0"/>
              <a:t>Grant (2014, p. 246) writes:</a:t>
            </a:r>
          </a:p>
          <a:p>
            <a:pPr marL="76200" indent="0">
              <a:buNone/>
            </a:pPr>
            <a:r>
              <a:rPr lang="en-US" sz="3600" i="1" dirty="0">
                <a:solidFill>
                  <a:schemeClr val="bg1"/>
                </a:solidFill>
              </a:rPr>
              <a:t>Of the seventy tellers who were promoted, thirty-three were </a:t>
            </a:r>
            <a:r>
              <a:rPr lang="en-US" sz="3600" i="1" dirty="0">
                <a:solidFill>
                  <a:schemeClr val="tx1"/>
                </a:solidFill>
              </a:rPr>
              <a:t>genuine</a:t>
            </a:r>
            <a:r>
              <a:rPr lang="en-US" sz="3600" i="1" dirty="0">
                <a:solidFill>
                  <a:schemeClr val="bg1"/>
                </a:solidFill>
              </a:rPr>
              <a:t> givers: they </a:t>
            </a:r>
            <a:r>
              <a:rPr lang="en-US" sz="3600" i="1" dirty="0"/>
              <a:t>sustained their giving </a:t>
            </a:r>
            <a:r>
              <a:rPr lang="en-US" sz="3600" i="1" dirty="0">
                <a:solidFill>
                  <a:schemeClr val="bg1"/>
                </a:solidFill>
              </a:rPr>
              <a:t>after the promotion. The other thirty-seven tellers declined rapidly in their giving.</a:t>
            </a:r>
            <a:endParaRPr lang="en-US" dirty="0">
              <a:solidFill>
                <a:schemeClr val="bg1"/>
              </a:solidFill>
            </a:endParaRPr>
          </a:p>
          <a:p>
            <a:pPr marL="76200" indent="0">
              <a:buNone/>
            </a:pPr>
            <a:endParaRPr lang="en-US" dirty="0"/>
          </a:p>
        </p:txBody>
      </p:sp>
    </p:spTree>
    <p:extLst>
      <p:ext uri="{BB962C8B-B14F-4D97-AF65-F5344CB8AC3E}">
        <p14:creationId xmlns:p14="http://schemas.microsoft.com/office/powerpoint/2010/main" val="296118319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48</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3BCF613-73CD-CD4C-BE06-32AF273B3A55}"/>
              </a:ext>
            </a:extLst>
          </p:cNvPr>
          <p:cNvSpPr/>
          <p:nvPr/>
        </p:nvSpPr>
        <p:spPr>
          <a:xfrm>
            <a:off x="5061646" y="3335221"/>
            <a:ext cx="213497" cy="3842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7D97801-81A2-7A4C-BEA4-5DAE52B8EEC6}"/>
              </a:ext>
            </a:extLst>
          </p:cNvPr>
          <p:cNvSpPr/>
          <p:nvPr/>
        </p:nvSpPr>
        <p:spPr>
          <a:xfrm>
            <a:off x="5275143" y="2420821"/>
            <a:ext cx="213497" cy="129869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964D11F-8ACB-394C-AC8F-2C6B720E85F3}"/>
              </a:ext>
            </a:extLst>
          </p:cNvPr>
          <p:cNvSpPr/>
          <p:nvPr/>
        </p:nvSpPr>
        <p:spPr>
          <a:xfrm>
            <a:off x="5641471" y="3652140"/>
            <a:ext cx="213497" cy="673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DF5CAD-3617-E44A-8907-FD95475990CC}"/>
              </a:ext>
            </a:extLst>
          </p:cNvPr>
          <p:cNvSpPr/>
          <p:nvPr/>
        </p:nvSpPr>
        <p:spPr>
          <a:xfrm>
            <a:off x="5854968" y="3525465"/>
            <a:ext cx="213497" cy="1940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7DDD9912-9B81-1C44-B372-14565D9285D1}"/>
              </a:ext>
            </a:extLst>
          </p:cNvPr>
          <p:cNvSpPr/>
          <p:nvPr/>
        </p:nvSpPr>
        <p:spPr>
          <a:xfrm>
            <a:off x="6221656"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C6E1D58-D34B-1A43-849A-29B4CAAE283E}"/>
              </a:ext>
            </a:extLst>
          </p:cNvPr>
          <p:cNvSpPr/>
          <p:nvPr/>
        </p:nvSpPr>
        <p:spPr>
          <a:xfrm>
            <a:off x="6435153" y="2949935"/>
            <a:ext cx="213497" cy="769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6718EDC1-09F1-8B4F-9548-9DA3FC08640B}"/>
              </a:ext>
            </a:extLst>
          </p:cNvPr>
          <p:cNvSpPr/>
          <p:nvPr/>
        </p:nvSpPr>
        <p:spPr>
          <a:xfrm>
            <a:off x="-5589" y="636181"/>
            <a:ext cx="2786340"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Li et al. 2015 – “Extra Miler”</a:t>
            </a:r>
          </a:p>
        </p:txBody>
      </p:sp>
      <p:sp>
        <p:nvSpPr>
          <p:cNvPr id="31" name="Rectangle 30">
            <a:extLst>
              <a:ext uri="{FF2B5EF4-FFF2-40B4-BE49-F238E27FC236}">
                <a16:creationId xmlns:a16="http://schemas.microsoft.com/office/drawing/2014/main" id="{D791567B-B152-9941-A726-D9A4CD14908B}"/>
              </a:ext>
            </a:extLst>
          </p:cNvPr>
          <p:cNvSpPr/>
          <p:nvPr/>
        </p:nvSpPr>
        <p:spPr>
          <a:xfrm>
            <a:off x="-5589" y="934719"/>
            <a:ext cx="3437159"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Methot et al. 2017 – “Good Soldier”</a:t>
            </a:r>
          </a:p>
        </p:txBody>
      </p:sp>
      <p:sp>
        <p:nvSpPr>
          <p:cNvPr id="28" name="Rectangle 27">
            <a:extLst>
              <a:ext uri="{FF2B5EF4-FFF2-40B4-BE49-F238E27FC236}">
                <a16:creationId xmlns:a16="http://schemas.microsoft.com/office/drawing/2014/main" id="{2008FB72-1632-A04B-97B5-EE6CEEB79855}"/>
              </a:ext>
            </a:extLst>
          </p:cNvPr>
          <p:cNvSpPr/>
          <p:nvPr/>
        </p:nvSpPr>
        <p:spPr>
          <a:xfrm>
            <a:off x="0" y="1269113"/>
            <a:ext cx="2364750"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Grant 2014 – “Genuine”</a:t>
            </a:r>
          </a:p>
        </p:txBody>
      </p:sp>
      <p:grpSp>
        <p:nvGrpSpPr>
          <p:cNvPr id="30" name="Group 29">
            <a:extLst>
              <a:ext uri="{FF2B5EF4-FFF2-40B4-BE49-F238E27FC236}">
                <a16:creationId xmlns:a16="http://schemas.microsoft.com/office/drawing/2014/main" id="{1C76DB21-C566-EA46-B7BC-2854063CB8D6}"/>
              </a:ext>
            </a:extLst>
          </p:cNvPr>
          <p:cNvGrpSpPr/>
          <p:nvPr/>
        </p:nvGrpSpPr>
        <p:grpSpPr>
          <a:xfrm>
            <a:off x="2589577" y="3169177"/>
            <a:ext cx="571113" cy="603302"/>
            <a:chOff x="5037832" y="2494736"/>
            <a:chExt cx="169421" cy="178970"/>
          </a:xfrm>
          <a:solidFill>
            <a:schemeClr val="accent1"/>
          </a:solidFill>
        </p:grpSpPr>
        <p:sp>
          <p:nvSpPr>
            <p:cNvPr id="32" name="Freeform 16">
              <a:extLst>
                <a:ext uri="{FF2B5EF4-FFF2-40B4-BE49-F238E27FC236}">
                  <a16:creationId xmlns:a16="http://schemas.microsoft.com/office/drawing/2014/main" id="{3E7FDEF6-5FD7-1444-B247-ACCF377F5FBF}"/>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 name="Freeform 17">
              <a:extLst>
                <a:ext uri="{FF2B5EF4-FFF2-40B4-BE49-F238E27FC236}">
                  <a16:creationId xmlns:a16="http://schemas.microsoft.com/office/drawing/2014/main" id="{5188ECA7-6C40-3A4F-9CAF-E8152BAE1113}"/>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4" name="Group 33">
            <a:extLst>
              <a:ext uri="{FF2B5EF4-FFF2-40B4-BE49-F238E27FC236}">
                <a16:creationId xmlns:a16="http://schemas.microsoft.com/office/drawing/2014/main" id="{A7B554FD-EE3C-5C48-A03A-C6E25EF7862F}"/>
              </a:ext>
            </a:extLst>
          </p:cNvPr>
          <p:cNvGrpSpPr/>
          <p:nvPr/>
        </p:nvGrpSpPr>
        <p:grpSpPr>
          <a:xfrm>
            <a:off x="2589577" y="2424491"/>
            <a:ext cx="571113" cy="603302"/>
            <a:chOff x="5037832" y="2494736"/>
            <a:chExt cx="169421" cy="178970"/>
          </a:xfrm>
          <a:solidFill>
            <a:schemeClr val="accent1"/>
          </a:solidFill>
        </p:grpSpPr>
        <p:sp>
          <p:nvSpPr>
            <p:cNvPr id="35" name="Freeform 16">
              <a:extLst>
                <a:ext uri="{FF2B5EF4-FFF2-40B4-BE49-F238E27FC236}">
                  <a16:creationId xmlns:a16="http://schemas.microsoft.com/office/drawing/2014/main" id="{AC561C3E-DE53-7D4E-BB2F-6700700CD78A}"/>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Freeform 17">
              <a:extLst>
                <a:ext uri="{FF2B5EF4-FFF2-40B4-BE49-F238E27FC236}">
                  <a16:creationId xmlns:a16="http://schemas.microsoft.com/office/drawing/2014/main" id="{BB991783-5C3C-FB4C-A771-9CC7A931C733}"/>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0766188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49</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noFill/>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solidFill>
                  <a:schemeClr val="bg1">
                    <a:lumMod val="90000"/>
                  </a:schemeClr>
                </a:solidFill>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solidFill>
                  <a:schemeClr val="bg1">
                    <a:lumMod val="90000"/>
                  </a:schemeClr>
                </a:solidFill>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noFill/>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3BCF613-73CD-CD4C-BE06-32AF273B3A55}"/>
              </a:ext>
            </a:extLst>
          </p:cNvPr>
          <p:cNvSpPr/>
          <p:nvPr/>
        </p:nvSpPr>
        <p:spPr>
          <a:xfrm>
            <a:off x="5061646" y="3335221"/>
            <a:ext cx="213497" cy="3842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7D97801-81A2-7A4C-BEA4-5DAE52B8EEC6}"/>
              </a:ext>
            </a:extLst>
          </p:cNvPr>
          <p:cNvSpPr/>
          <p:nvPr/>
        </p:nvSpPr>
        <p:spPr>
          <a:xfrm>
            <a:off x="5275143" y="2420821"/>
            <a:ext cx="213497" cy="12986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964D11F-8ACB-394C-AC8F-2C6B720E85F3}"/>
              </a:ext>
            </a:extLst>
          </p:cNvPr>
          <p:cNvSpPr/>
          <p:nvPr/>
        </p:nvSpPr>
        <p:spPr>
          <a:xfrm>
            <a:off x="5641471" y="3652140"/>
            <a:ext cx="213497" cy="673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DF5CAD-3617-E44A-8907-FD95475990CC}"/>
              </a:ext>
            </a:extLst>
          </p:cNvPr>
          <p:cNvSpPr/>
          <p:nvPr/>
        </p:nvSpPr>
        <p:spPr>
          <a:xfrm>
            <a:off x="5854968" y="3525465"/>
            <a:ext cx="213497" cy="1940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7DDD9912-9B81-1C44-B372-14565D9285D1}"/>
              </a:ext>
            </a:extLst>
          </p:cNvPr>
          <p:cNvSpPr/>
          <p:nvPr/>
        </p:nvSpPr>
        <p:spPr>
          <a:xfrm>
            <a:off x="6221656" y="3061769"/>
            <a:ext cx="213497" cy="6577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C6E1D58-D34B-1A43-849A-29B4CAAE283E}"/>
              </a:ext>
            </a:extLst>
          </p:cNvPr>
          <p:cNvSpPr/>
          <p:nvPr/>
        </p:nvSpPr>
        <p:spPr>
          <a:xfrm>
            <a:off x="6435153" y="2949935"/>
            <a:ext cx="213497" cy="7695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6718EDC1-09F1-8B4F-9548-9DA3FC08640B}"/>
              </a:ext>
            </a:extLst>
          </p:cNvPr>
          <p:cNvSpPr/>
          <p:nvPr/>
        </p:nvSpPr>
        <p:spPr>
          <a:xfrm>
            <a:off x="-5589" y="636181"/>
            <a:ext cx="2786340"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Li et al. 2015 – “Extra Miler”</a:t>
            </a:r>
          </a:p>
        </p:txBody>
      </p:sp>
      <p:sp>
        <p:nvSpPr>
          <p:cNvPr id="31" name="Rectangle 30">
            <a:extLst>
              <a:ext uri="{FF2B5EF4-FFF2-40B4-BE49-F238E27FC236}">
                <a16:creationId xmlns:a16="http://schemas.microsoft.com/office/drawing/2014/main" id="{D791567B-B152-9941-A726-D9A4CD14908B}"/>
              </a:ext>
            </a:extLst>
          </p:cNvPr>
          <p:cNvSpPr/>
          <p:nvPr/>
        </p:nvSpPr>
        <p:spPr>
          <a:xfrm>
            <a:off x="-5589" y="934719"/>
            <a:ext cx="3437159"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Methot et al. 2017 – “Good Soldier”</a:t>
            </a:r>
          </a:p>
        </p:txBody>
      </p:sp>
      <p:sp>
        <p:nvSpPr>
          <p:cNvPr id="28" name="Rectangle 27">
            <a:extLst>
              <a:ext uri="{FF2B5EF4-FFF2-40B4-BE49-F238E27FC236}">
                <a16:creationId xmlns:a16="http://schemas.microsoft.com/office/drawing/2014/main" id="{2008FB72-1632-A04B-97B5-EE6CEEB79855}"/>
              </a:ext>
            </a:extLst>
          </p:cNvPr>
          <p:cNvSpPr/>
          <p:nvPr/>
        </p:nvSpPr>
        <p:spPr>
          <a:xfrm>
            <a:off x="0" y="1269113"/>
            <a:ext cx="2364750"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Grant 2014 – “Genuine”</a:t>
            </a:r>
          </a:p>
        </p:txBody>
      </p:sp>
      <p:cxnSp>
        <p:nvCxnSpPr>
          <p:cNvPr id="3" name="Elbow Connector 2">
            <a:extLst>
              <a:ext uri="{FF2B5EF4-FFF2-40B4-BE49-F238E27FC236}">
                <a16:creationId xmlns:a16="http://schemas.microsoft.com/office/drawing/2014/main" id="{3284B16A-4037-3147-BC9B-8BF111B8CF43}"/>
              </a:ext>
            </a:extLst>
          </p:cNvPr>
          <p:cNvCxnSpPr>
            <a:cxnSpLocks/>
          </p:cNvCxnSpPr>
          <p:nvPr/>
        </p:nvCxnSpPr>
        <p:spPr>
          <a:xfrm rot="16200000" flipH="1">
            <a:off x="4044683" y="526975"/>
            <a:ext cx="179799" cy="106699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57D1DA80-B89B-F845-A6E6-AFC1D36D5109}"/>
              </a:ext>
            </a:extLst>
          </p:cNvPr>
          <p:cNvSpPr txBox="1"/>
          <p:nvPr/>
        </p:nvSpPr>
        <p:spPr>
          <a:xfrm>
            <a:off x="4731000" y="950319"/>
            <a:ext cx="3408305" cy="400110"/>
          </a:xfrm>
          <a:prstGeom prst="rect">
            <a:avLst/>
          </a:prstGeom>
          <a:noFill/>
        </p:spPr>
        <p:txBody>
          <a:bodyPr wrap="none" rtlCol="0">
            <a:spAutoFit/>
          </a:bodyPr>
          <a:lstStyle/>
          <a:p>
            <a:pPr algn="ctr"/>
            <a:r>
              <a:rPr lang="en-US" sz="2000" dirty="0">
                <a:latin typeface="PT Serif" panose="020A0603040505020204" pitchFamily="18" charset="77"/>
              </a:rPr>
              <a:t>Driver of Team Performance</a:t>
            </a:r>
          </a:p>
        </p:txBody>
      </p:sp>
      <p:pic>
        <p:nvPicPr>
          <p:cNvPr id="32" name="Picture 31" descr="Diagram&#10;&#10;Description automatically generated">
            <a:extLst>
              <a:ext uri="{FF2B5EF4-FFF2-40B4-BE49-F238E27FC236}">
                <a16:creationId xmlns:a16="http://schemas.microsoft.com/office/drawing/2014/main" id="{CDE49AF2-52F5-504B-8CBE-79BCC91EF14C}"/>
              </a:ext>
            </a:extLst>
          </p:cNvPr>
          <p:cNvPicPr>
            <a:picLocks noChangeAspect="1"/>
          </p:cNvPicPr>
          <p:nvPr/>
        </p:nvPicPr>
        <p:blipFill rotWithShape="1">
          <a:blip r:embed="rId3"/>
          <a:srcRect t="3825"/>
          <a:stretch/>
        </p:blipFill>
        <p:spPr>
          <a:xfrm>
            <a:off x="3399357" y="1502746"/>
            <a:ext cx="2345285" cy="3247105"/>
          </a:xfrm>
          <a:prstGeom prst="rect">
            <a:avLst/>
          </a:prstGeom>
        </p:spPr>
      </p:pic>
      <p:pic>
        <p:nvPicPr>
          <p:cNvPr id="33" name="Picture 32" descr="Graphical user interface&#10;&#10;Description automatically generated">
            <a:extLst>
              <a:ext uri="{FF2B5EF4-FFF2-40B4-BE49-F238E27FC236}">
                <a16:creationId xmlns:a16="http://schemas.microsoft.com/office/drawing/2014/main" id="{7E251DB8-B61B-6045-B98B-0C645386A74B}"/>
              </a:ext>
            </a:extLst>
          </p:cNvPr>
          <p:cNvPicPr>
            <a:picLocks noChangeAspect="1"/>
          </p:cNvPicPr>
          <p:nvPr/>
        </p:nvPicPr>
        <p:blipFill>
          <a:blip r:embed="rId4"/>
          <a:stretch>
            <a:fillRect/>
          </a:stretch>
        </p:blipFill>
        <p:spPr>
          <a:xfrm>
            <a:off x="5897437" y="1505182"/>
            <a:ext cx="2514631" cy="3248299"/>
          </a:xfrm>
          <a:prstGeom prst="rect">
            <a:avLst/>
          </a:prstGeom>
        </p:spPr>
      </p:pic>
    </p:spTree>
    <p:extLst>
      <p:ext uri="{BB962C8B-B14F-4D97-AF65-F5344CB8AC3E}">
        <p14:creationId xmlns:p14="http://schemas.microsoft.com/office/powerpoint/2010/main" val="2152069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1"/>
        <p:cNvGrpSpPr/>
        <p:nvPr/>
      </p:nvGrpSpPr>
      <p:grpSpPr>
        <a:xfrm>
          <a:off x="0" y="0"/>
          <a:ext cx="0" cy="0"/>
          <a:chOff x="0" y="0"/>
          <a:chExt cx="0" cy="0"/>
        </a:xfrm>
      </p:grpSpPr>
      <p:cxnSp>
        <p:nvCxnSpPr>
          <p:cNvPr id="313" name="Google Shape;313;p31"/>
          <p:cNvCxnSpPr/>
          <p:nvPr/>
        </p:nvCxnSpPr>
        <p:spPr>
          <a:xfrm rot="10800000">
            <a:off x="-175" y="1399575"/>
            <a:ext cx="3980400" cy="0"/>
          </a:xfrm>
          <a:prstGeom prst="straightConnector1">
            <a:avLst/>
          </a:prstGeom>
          <a:noFill/>
          <a:ln w="9525" cap="flat" cmpd="sng">
            <a:solidFill>
              <a:schemeClr val="accent6"/>
            </a:solidFill>
            <a:prstDash val="solid"/>
            <a:round/>
            <a:headEnd type="oval" w="med" len="med"/>
            <a:tailEnd type="none" w="med" len="med"/>
          </a:ln>
        </p:spPr>
      </p:cxnSp>
      <p:sp>
        <p:nvSpPr>
          <p:cNvPr id="314" name="Google Shape;314;p31"/>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3EFEA"/>
                </a:solidFill>
                <a:effectLst/>
                <a:uLnTx/>
                <a:uFillTx/>
                <a:latin typeface="PT Serif"/>
                <a:sym typeface="PT Serif"/>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5</a:t>
            </a:fld>
            <a:endParaRPr kumimoji="0" sz="1300" b="0" i="0" u="none" strike="noStrike" kern="0" cap="none" spc="0" normalizeH="0" baseline="0" noProof="0" dirty="0">
              <a:ln>
                <a:noFill/>
              </a:ln>
              <a:solidFill>
                <a:srgbClr val="F3EFEA"/>
              </a:solidFill>
              <a:effectLst/>
              <a:uLnTx/>
              <a:uFillTx/>
              <a:latin typeface="PT Serif"/>
              <a:sym typeface="PT Serif"/>
            </a:endParaRPr>
          </a:p>
        </p:txBody>
      </p:sp>
      <p:sp>
        <p:nvSpPr>
          <p:cNvPr id="7" name="TextBox 6">
            <a:extLst>
              <a:ext uri="{FF2B5EF4-FFF2-40B4-BE49-F238E27FC236}">
                <a16:creationId xmlns:a16="http://schemas.microsoft.com/office/drawing/2014/main" id="{FC08FC63-7705-8F4D-8A87-7E46285AF390}"/>
              </a:ext>
            </a:extLst>
          </p:cNvPr>
          <p:cNvSpPr txBox="1"/>
          <p:nvPr/>
        </p:nvSpPr>
        <p:spPr>
          <a:xfrm>
            <a:off x="148838" y="355541"/>
            <a:ext cx="3337773" cy="11079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600" b="0" i="0" u="none" strike="noStrike" kern="0" cap="none" spc="0" normalizeH="0" baseline="0" noProof="0" dirty="0">
                <a:ln>
                  <a:noFill/>
                </a:ln>
                <a:solidFill>
                  <a:srgbClr val="FFFFFF"/>
                </a:solidFill>
                <a:effectLst/>
                <a:uLnTx/>
                <a:uFillTx/>
                <a:latin typeface="Aharoni" panose="020F0502020204030204" pitchFamily="34" charset="0"/>
                <a:cs typeface="Aharoni" panose="020F0502020204030204" pitchFamily="34" charset="0"/>
                <a:sym typeface="Arial"/>
              </a:rPr>
              <a:t>Agenda</a:t>
            </a:r>
          </a:p>
        </p:txBody>
      </p:sp>
    </p:spTree>
    <p:extLst>
      <p:ext uri="{BB962C8B-B14F-4D97-AF65-F5344CB8AC3E}">
        <p14:creationId xmlns:p14="http://schemas.microsoft.com/office/powerpoint/2010/main" val="11617545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50</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3BCF613-73CD-CD4C-BE06-32AF273B3A55}"/>
              </a:ext>
            </a:extLst>
          </p:cNvPr>
          <p:cNvSpPr/>
          <p:nvPr/>
        </p:nvSpPr>
        <p:spPr>
          <a:xfrm>
            <a:off x="5061646" y="3335221"/>
            <a:ext cx="213497" cy="3842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7D97801-81A2-7A4C-BEA4-5DAE52B8EEC6}"/>
              </a:ext>
            </a:extLst>
          </p:cNvPr>
          <p:cNvSpPr/>
          <p:nvPr/>
        </p:nvSpPr>
        <p:spPr>
          <a:xfrm>
            <a:off x="5275143" y="2420821"/>
            <a:ext cx="213497" cy="129869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964D11F-8ACB-394C-AC8F-2C6B720E85F3}"/>
              </a:ext>
            </a:extLst>
          </p:cNvPr>
          <p:cNvSpPr/>
          <p:nvPr/>
        </p:nvSpPr>
        <p:spPr>
          <a:xfrm>
            <a:off x="5641471" y="3652140"/>
            <a:ext cx="213497" cy="673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DF5CAD-3617-E44A-8907-FD95475990CC}"/>
              </a:ext>
            </a:extLst>
          </p:cNvPr>
          <p:cNvSpPr/>
          <p:nvPr/>
        </p:nvSpPr>
        <p:spPr>
          <a:xfrm>
            <a:off x="5854968" y="3525465"/>
            <a:ext cx="213497" cy="1940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7DDD9912-9B81-1C44-B372-14565D9285D1}"/>
              </a:ext>
            </a:extLst>
          </p:cNvPr>
          <p:cNvSpPr/>
          <p:nvPr/>
        </p:nvSpPr>
        <p:spPr>
          <a:xfrm>
            <a:off x="6221656" y="3061769"/>
            <a:ext cx="213497" cy="657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C6E1D58-D34B-1A43-849A-29B4CAAE283E}"/>
              </a:ext>
            </a:extLst>
          </p:cNvPr>
          <p:cNvSpPr/>
          <p:nvPr/>
        </p:nvSpPr>
        <p:spPr>
          <a:xfrm>
            <a:off x="6435153" y="2949935"/>
            <a:ext cx="213497" cy="769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6718EDC1-09F1-8B4F-9548-9DA3FC08640B}"/>
              </a:ext>
            </a:extLst>
          </p:cNvPr>
          <p:cNvSpPr/>
          <p:nvPr/>
        </p:nvSpPr>
        <p:spPr>
          <a:xfrm>
            <a:off x="-5589" y="636181"/>
            <a:ext cx="2786340"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Li et al. 2015 – “Extra Miler”</a:t>
            </a:r>
          </a:p>
        </p:txBody>
      </p:sp>
      <p:sp>
        <p:nvSpPr>
          <p:cNvPr id="31" name="Rectangle 30">
            <a:extLst>
              <a:ext uri="{FF2B5EF4-FFF2-40B4-BE49-F238E27FC236}">
                <a16:creationId xmlns:a16="http://schemas.microsoft.com/office/drawing/2014/main" id="{D791567B-B152-9941-A726-D9A4CD14908B}"/>
              </a:ext>
            </a:extLst>
          </p:cNvPr>
          <p:cNvSpPr/>
          <p:nvPr/>
        </p:nvSpPr>
        <p:spPr>
          <a:xfrm>
            <a:off x="-5589" y="934719"/>
            <a:ext cx="3437159"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Methot et al. 2017 – “Good Soldier”</a:t>
            </a:r>
          </a:p>
        </p:txBody>
      </p:sp>
      <p:sp>
        <p:nvSpPr>
          <p:cNvPr id="28" name="Rectangle 27">
            <a:extLst>
              <a:ext uri="{FF2B5EF4-FFF2-40B4-BE49-F238E27FC236}">
                <a16:creationId xmlns:a16="http://schemas.microsoft.com/office/drawing/2014/main" id="{2008FB72-1632-A04B-97B5-EE6CEEB79855}"/>
              </a:ext>
            </a:extLst>
          </p:cNvPr>
          <p:cNvSpPr/>
          <p:nvPr/>
        </p:nvSpPr>
        <p:spPr>
          <a:xfrm>
            <a:off x="0" y="1269113"/>
            <a:ext cx="2364750"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Grant 2014 – “Genuine”</a:t>
            </a:r>
          </a:p>
        </p:txBody>
      </p:sp>
      <p:cxnSp>
        <p:nvCxnSpPr>
          <p:cNvPr id="30" name="Elbow Connector 29">
            <a:extLst>
              <a:ext uri="{FF2B5EF4-FFF2-40B4-BE49-F238E27FC236}">
                <a16:creationId xmlns:a16="http://schemas.microsoft.com/office/drawing/2014/main" id="{3E52AE8F-D1D8-0A49-B489-8E69B23EA950}"/>
              </a:ext>
            </a:extLst>
          </p:cNvPr>
          <p:cNvCxnSpPr>
            <a:cxnSpLocks/>
          </p:cNvCxnSpPr>
          <p:nvPr/>
        </p:nvCxnSpPr>
        <p:spPr>
          <a:xfrm rot="16200000" flipH="1">
            <a:off x="5556954" y="526975"/>
            <a:ext cx="179799" cy="1066998"/>
          </a:xfrm>
          <a:prstGeom prst="bentConnector2">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D24A1068-40D8-6D43-9C84-1F1EB72003FC}"/>
              </a:ext>
            </a:extLst>
          </p:cNvPr>
          <p:cNvSpPr txBox="1"/>
          <p:nvPr/>
        </p:nvSpPr>
        <p:spPr>
          <a:xfrm>
            <a:off x="6270796" y="950319"/>
            <a:ext cx="2767104" cy="338554"/>
          </a:xfrm>
          <a:prstGeom prst="rect">
            <a:avLst/>
          </a:prstGeom>
          <a:noFill/>
        </p:spPr>
        <p:txBody>
          <a:bodyPr wrap="none" rtlCol="0">
            <a:spAutoFit/>
          </a:bodyPr>
          <a:lstStyle/>
          <a:p>
            <a:pPr algn="ctr"/>
            <a:r>
              <a:rPr lang="en-US" sz="1600" dirty="0">
                <a:solidFill>
                  <a:schemeClr val="accent6">
                    <a:lumMod val="50000"/>
                  </a:schemeClr>
                </a:solidFill>
                <a:latin typeface="PT Serif" panose="020A0603040505020204" pitchFamily="18" charset="77"/>
              </a:rPr>
              <a:t>Driver of Team Performance</a:t>
            </a:r>
          </a:p>
        </p:txBody>
      </p:sp>
      <p:pic>
        <p:nvPicPr>
          <p:cNvPr id="33" name="Picture 32" descr="Diagram&#10;&#10;Description automatically generated">
            <a:extLst>
              <a:ext uri="{FF2B5EF4-FFF2-40B4-BE49-F238E27FC236}">
                <a16:creationId xmlns:a16="http://schemas.microsoft.com/office/drawing/2014/main" id="{417C6B75-B9A1-8741-B5BD-F0416FC49B3C}"/>
              </a:ext>
            </a:extLst>
          </p:cNvPr>
          <p:cNvPicPr>
            <a:picLocks noChangeAspect="1"/>
          </p:cNvPicPr>
          <p:nvPr/>
        </p:nvPicPr>
        <p:blipFill rotWithShape="1">
          <a:blip r:embed="rId3">
            <a:alphaModFix amt="35000"/>
          </a:blip>
          <a:srcRect t="3825"/>
          <a:stretch/>
        </p:blipFill>
        <p:spPr>
          <a:xfrm>
            <a:off x="6819225" y="1417329"/>
            <a:ext cx="514235" cy="711970"/>
          </a:xfrm>
          <a:prstGeom prst="rect">
            <a:avLst/>
          </a:prstGeom>
        </p:spPr>
      </p:pic>
      <p:pic>
        <p:nvPicPr>
          <p:cNvPr id="34" name="Picture 33" descr="Graphical user interface&#10;&#10;Description automatically generated">
            <a:extLst>
              <a:ext uri="{FF2B5EF4-FFF2-40B4-BE49-F238E27FC236}">
                <a16:creationId xmlns:a16="http://schemas.microsoft.com/office/drawing/2014/main" id="{A29EB5BF-F0FC-184B-B5C3-BFE8DEDAC85F}"/>
              </a:ext>
            </a:extLst>
          </p:cNvPr>
          <p:cNvPicPr>
            <a:picLocks noChangeAspect="1"/>
          </p:cNvPicPr>
          <p:nvPr/>
        </p:nvPicPr>
        <p:blipFill>
          <a:blip r:embed="rId4">
            <a:alphaModFix amt="20000"/>
          </a:blip>
          <a:stretch>
            <a:fillRect/>
          </a:stretch>
        </p:blipFill>
        <p:spPr>
          <a:xfrm>
            <a:off x="7906987" y="1417329"/>
            <a:ext cx="551163" cy="711970"/>
          </a:xfrm>
          <a:prstGeom prst="rect">
            <a:avLst/>
          </a:prstGeom>
        </p:spPr>
      </p:pic>
      <p:grpSp>
        <p:nvGrpSpPr>
          <p:cNvPr id="35" name="Group 34">
            <a:extLst>
              <a:ext uri="{FF2B5EF4-FFF2-40B4-BE49-F238E27FC236}">
                <a16:creationId xmlns:a16="http://schemas.microsoft.com/office/drawing/2014/main" id="{0F23760A-70EB-5046-9350-61766347336F}"/>
              </a:ext>
            </a:extLst>
          </p:cNvPr>
          <p:cNvGrpSpPr/>
          <p:nvPr/>
        </p:nvGrpSpPr>
        <p:grpSpPr>
          <a:xfrm>
            <a:off x="2589577" y="3169177"/>
            <a:ext cx="571113" cy="603302"/>
            <a:chOff x="5037832" y="2494736"/>
            <a:chExt cx="169421" cy="178970"/>
          </a:xfrm>
          <a:solidFill>
            <a:schemeClr val="accent1"/>
          </a:solidFill>
        </p:grpSpPr>
        <p:sp>
          <p:nvSpPr>
            <p:cNvPr id="36" name="Freeform 16">
              <a:extLst>
                <a:ext uri="{FF2B5EF4-FFF2-40B4-BE49-F238E27FC236}">
                  <a16:creationId xmlns:a16="http://schemas.microsoft.com/office/drawing/2014/main" id="{62E3FE08-608F-584E-B535-2BA39CC7504B}"/>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7" name="Freeform 17">
              <a:extLst>
                <a:ext uri="{FF2B5EF4-FFF2-40B4-BE49-F238E27FC236}">
                  <a16:creationId xmlns:a16="http://schemas.microsoft.com/office/drawing/2014/main" id="{32576027-82EB-D94F-80B2-6EE6EA828646}"/>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8" name="Group 37">
            <a:extLst>
              <a:ext uri="{FF2B5EF4-FFF2-40B4-BE49-F238E27FC236}">
                <a16:creationId xmlns:a16="http://schemas.microsoft.com/office/drawing/2014/main" id="{ADB3A960-C7AE-9F43-B77C-6F62DF524CA5}"/>
              </a:ext>
            </a:extLst>
          </p:cNvPr>
          <p:cNvGrpSpPr/>
          <p:nvPr/>
        </p:nvGrpSpPr>
        <p:grpSpPr>
          <a:xfrm>
            <a:off x="2589577" y="2424491"/>
            <a:ext cx="571113" cy="603302"/>
            <a:chOff x="5037832" y="2494736"/>
            <a:chExt cx="169421" cy="178970"/>
          </a:xfrm>
          <a:solidFill>
            <a:schemeClr val="accent1"/>
          </a:solidFill>
        </p:grpSpPr>
        <p:sp>
          <p:nvSpPr>
            <p:cNvPr id="39" name="Freeform 16">
              <a:extLst>
                <a:ext uri="{FF2B5EF4-FFF2-40B4-BE49-F238E27FC236}">
                  <a16:creationId xmlns:a16="http://schemas.microsoft.com/office/drawing/2014/main" id="{43ABE994-1753-314B-9FA6-53CE1A15C984}"/>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0" name="Freeform 17">
              <a:extLst>
                <a:ext uri="{FF2B5EF4-FFF2-40B4-BE49-F238E27FC236}">
                  <a16:creationId xmlns:a16="http://schemas.microsoft.com/office/drawing/2014/main" id="{772CD8FF-735D-994D-A20D-E9E45D4BDB7C}"/>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5233793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51</a:t>
            </a:fld>
            <a:endParaRPr dirty="0"/>
          </a:p>
        </p:txBody>
      </p:sp>
      <p:cxnSp>
        <p:nvCxnSpPr>
          <p:cNvPr id="6" name="Straight Connector 5">
            <a:extLst>
              <a:ext uri="{FF2B5EF4-FFF2-40B4-BE49-F238E27FC236}">
                <a16:creationId xmlns:a16="http://schemas.microsoft.com/office/drawing/2014/main" id="{10903681-788C-0B46-85F9-BDBFBAD14BA4}"/>
              </a:ext>
            </a:extLst>
          </p:cNvPr>
          <p:cNvCxnSpPr>
            <a:cxnSpLocks/>
          </p:cNvCxnSpPr>
          <p:nvPr/>
        </p:nvCxnSpPr>
        <p:spPr>
          <a:xfrm flipH="1">
            <a:off x="2555434" y="3823611"/>
            <a:ext cx="4139392" cy="0"/>
          </a:xfrm>
          <a:prstGeom prst="line">
            <a:avLst/>
          </a:prstGeom>
          <a:ln w="19050">
            <a:solidFill>
              <a:schemeClr val="bg1">
                <a:lumMod val="75000"/>
              </a:schemeClr>
            </a:solidFill>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AB20B7-53EC-714B-88F4-9B7BA3906567}"/>
              </a:ext>
            </a:extLst>
          </p:cNvPr>
          <p:cNvSpPr txBox="1"/>
          <p:nvPr/>
        </p:nvSpPr>
        <p:spPr>
          <a:xfrm>
            <a:off x="4209561" y="3927706"/>
            <a:ext cx="724878" cy="400110"/>
          </a:xfrm>
          <a:prstGeom prst="rect">
            <a:avLst/>
          </a:prstGeom>
          <a:noFill/>
        </p:spPr>
        <p:txBody>
          <a:bodyPr wrap="none" rtlCol="0">
            <a:spAutoFit/>
          </a:bodyPr>
          <a:lstStyle/>
          <a:p>
            <a:r>
              <a:rPr lang="en-US" sz="2000" dirty="0">
                <a:solidFill>
                  <a:schemeClr val="accent6">
                    <a:lumMod val="50000"/>
                  </a:schemeClr>
                </a:solidFill>
                <a:latin typeface="Times New Roman" panose="02020603050405020304" pitchFamily="18" charset="0"/>
                <a:cs typeface="Times New Roman" panose="02020603050405020304" pitchFamily="18" charset="0"/>
              </a:rPr>
              <a:t>Time</a:t>
            </a:r>
          </a:p>
        </p:txBody>
      </p:sp>
      <p:sp>
        <p:nvSpPr>
          <p:cNvPr id="9" name="TextBox 8">
            <a:extLst>
              <a:ext uri="{FF2B5EF4-FFF2-40B4-BE49-F238E27FC236}">
                <a16:creationId xmlns:a16="http://schemas.microsoft.com/office/drawing/2014/main" id="{871495B2-B518-8E44-9D9D-16D51D762984}"/>
              </a:ext>
            </a:extLst>
          </p:cNvPr>
          <p:cNvSpPr txBox="1"/>
          <p:nvPr/>
        </p:nvSpPr>
        <p:spPr>
          <a:xfrm>
            <a:off x="106876" y="2193055"/>
            <a:ext cx="2270173" cy="400110"/>
          </a:xfrm>
          <a:prstGeom prst="rect">
            <a:avLst/>
          </a:prstGeom>
          <a:noFill/>
        </p:spPr>
        <p:txBody>
          <a:bodyPr wrap="none" rtlCol="0">
            <a:spAutoFit/>
          </a:bodyPr>
          <a:lstStyle/>
          <a:p>
            <a:pPr algn="ctr"/>
            <a:r>
              <a:rPr lang="en-US" sz="2000" dirty="0">
                <a:solidFill>
                  <a:schemeClr val="accent6">
                    <a:lumMod val="50000"/>
                  </a:schemeClr>
                </a:solidFill>
                <a:latin typeface="PT Serif" panose="020A0603040505020204" pitchFamily="18" charset="77"/>
              </a:rPr>
              <a:t>Helping Behaviors</a:t>
            </a:r>
          </a:p>
        </p:txBody>
      </p:sp>
      <p:cxnSp>
        <p:nvCxnSpPr>
          <p:cNvPr id="23" name="Straight Connector 22">
            <a:extLst>
              <a:ext uri="{FF2B5EF4-FFF2-40B4-BE49-F238E27FC236}">
                <a16:creationId xmlns:a16="http://schemas.microsoft.com/office/drawing/2014/main" id="{A238A5B7-7E69-4F41-9821-C8E901944480}"/>
              </a:ext>
            </a:extLst>
          </p:cNvPr>
          <p:cNvCxnSpPr>
            <a:cxnSpLocks/>
          </p:cNvCxnSpPr>
          <p:nvPr/>
        </p:nvCxnSpPr>
        <p:spPr>
          <a:xfrm>
            <a:off x="2481759" y="2231976"/>
            <a:ext cx="0" cy="1591635"/>
          </a:xfrm>
          <a:prstGeom prst="line">
            <a:avLst/>
          </a:prstGeom>
          <a:ln w="19050">
            <a:solidFill>
              <a:schemeClr val="bg1">
                <a:lumMod val="75000"/>
              </a:schemeClr>
            </a:solidFill>
            <a:prstDash val="solid"/>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89E317-A5AD-574D-9C0B-7BE1ECB9FE8B}"/>
              </a:ext>
            </a:extLst>
          </p:cNvPr>
          <p:cNvSpPr/>
          <p:nvPr/>
        </p:nvSpPr>
        <p:spPr>
          <a:xfrm>
            <a:off x="3317777" y="3437298"/>
            <a:ext cx="213497" cy="284049"/>
          </a:xfrm>
          <a:prstGeom prst="rect">
            <a:avLst/>
          </a:prstGeom>
          <a:solidFill>
            <a:schemeClr val="accent4">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CC3420B-C77D-5C43-8F9C-E11727B217C2}"/>
              </a:ext>
            </a:extLst>
          </p:cNvPr>
          <p:cNvSpPr/>
          <p:nvPr/>
        </p:nvSpPr>
        <p:spPr>
          <a:xfrm>
            <a:off x="3531274" y="3118046"/>
            <a:ext cx="213497" cy="60330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63;p12">
            <a:extLst>
              <a:ext uri="{FF2B5EF4-FFF2-40B4-BE49-F238E27FC236}">
                <a16:creationId xmlns:a16="http://schemas.microsoft.com/office/drawing/2014/main" id="{89871B8E-08BB-BD40-8698-DE7E321964F7}"/>
              </a:ext>
            </a:extLst>
          </p:cNvPr>
          <p:cNvSpPr txBox="1">
            <a:spLocks noGrp="1"/>
          </p:cNvSpPr>
          <p:nvPr>
            <p:ph type="title"/>
          </p:nvPr>
        </p:nvSpPr>
        <p:spPr>
          <a:xfrm>
            <a:off x="2329725" y="113175"/>
            <a:ext cx="44895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Sustained Help</a:t>
            </a:r>
            <a:endParaRPr sz="2400" dirty="0">
              <a:latin typeface="PT Serif" panose="020A0603040505020204" pitchFamily="18" charset="77"/>
            </a:endParaRPr>
          </a:p>
        </p:txBody>
      </p:sp>
      <p:sp>
        <p:nvSpPr>
          <p:cNvPr id="13" name="Rectangle 12">
            <a:extLst>
              <a:ext uri="{FF2B5EF4-FFF2-40B4-BE49-F238E27FC236}">
                <a16:creationId xmlns:a16="http://schemas.microsoft.com/office/drawing/2014/main" id="{CAD36494-1EA2-344E-BE0C-0940542D70DA}"/>
              </a:ext>
            </a:extLst>
          </p:cNvPr>
          <p:cNvSpPr/>
          <p:nvPr/>
        </p:nvSpPr>
        <p:spPr>
          <a:xfrm>
            <a:off x="3896772" y="2924101"/>
            <a:ext cx="213497" cy="795416"/>
          </a:xfrm>
          <a:prstGeom prst="rect">
            <a:avLst/>
          </a:prstGeom>
          <a:solidFill>
            <a:schemeClr val="accent4">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A17E06F-D540-DD4E-B6AC-6969EA3DF6EE}"/>
              </a:ext>
            </a:extLst>
          </p:cNvPr>
          <p:cNvSpPr/>
          <p:nvPr/>
        </p:nvSpPr>
        <p:spPr>
          <a:xfrm>
            <a:off x="4110269" y="2846124"/>
            <a:ext cx="213497" cy="87339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85172D3-CAA2-4349-BDFE-A4DBC9A29804}"/>
              </a:ext>
            </a:extLst>
          </p:cNvPr>
          <p:cNvSpPr/>
          <p:nvPr/>
        </p:nvSpPr>
        <p:spPr>
          <a:xfrm>
            <a:off x="4481821" y="3061769"/>
            <a:ext cx="213497" cy="657747"/>
          </a:xfrm>
          <a:prstGeom prst="rect">
            <a:avLst/>
          </a:prstGeom>
          <a:solidFill>
            <a:schemeClr val="accent4">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5A02917-4311-F74A-AD29-7CEA73E00891}"/>
              </a:ext>
            </a:extLst>
          </p:cNvPr>
          <p:cNvSpPr/>
          <p:nvPr/>
        </p:nvSpPr>
        <p:spPr>
          <a:xfrm>
            <a:off x="4695318" y="3335221"/>
            <a:ext cx="213497" cy="38429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3BCF613-73CD-CD4C-BE06-32AF273B3A55}"/>
              </a:ext>
            </a:extLst>
          </p:cNvPr>
          <p:cNvSpPr/>
          <p:nvPr/>
        </p:nvSpPr>
        <p:spPr>
          <a:xfrm>
            <a:off x="5061646" y="3335221"/>
            <a:ext cx="213497" cy="384295"/>
          </a:xfrm>
          <a:prstGeom prst="rect">
            <a:avLst/>
          </a:prstGeom>
          <a:solidFill>
            <a:schemeClr val="accent4">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7D97801-81A2-7A4C-BEA4-5DAE52B8EEC6}"/>
              </a:ext>
            </a:extLst>
          </p:cNvPr>
          <p:cNvSpPr/>
          <p:nvPr/>
        </p:nvSpPr>
        <p:spPr>
          <a:xfrm>
            <a:off x="5275143" y="2420821"/>
            <a:ext cx="213497" cy="129869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964D11F-8ACB-394C-AC8F-2C6B720E85F3}"/>
              </a:ext>
            </a:extLst>
          </p:cNvPr>
          <p:cNvSpPr/>
          <p:nvPr/>
        </p:nvSpPr>
        <p:spPr>
          <a:xfrm>
            <a:off x="5641471" y="3652140"/>
            <a:ext cx="213497" cy="67376"/>
          </a:xfrm>
          <a:prstGeom prst="rect">
            <a:avLst/>
          </a:prstGeom>
          <a:solidFill>
            <a:schemeClr val="accent4">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DF5CAD-3617-E44A-8907-FD95475990CC}"/>
              </a:ext>
            </a:extLst>
          </p:cNvPr>
          <p:cNvSpPr/>
          <p:nvPr/>
        </p:nvSpPr>
        <p:spPr>
          <a:xfrm>
            <a:off x="5854968" y="3525465"/>
            <a:ext cx="213497" cy="19405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7DDD9912-9B81-1C44-B372-14565D9285D1}"/>
              </a:ext>
            </a:extLst>
          </p:cNvPr>
          <p:cNvSpPr/>
          <p:nvPr/>
        </p:nvSpPr>
        <p:spPr>
          <a:xfrm>
            <a:off x="6221656" y="3061769"/>
            <a:ext cx="213497" cy="657747"/>
          </a:xfrm>
          <a:prstGeom prst="rect">
            <a:avLst/>
          </a:prstGeom>
          <a:solidFill>
            <a:schemeClr val="accent4">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C6E1D58-D34B-1A43-849A-29B4CAAE283E}"/>
              </a:ext>
            </a:extLst>
          </p:cNvPr>
          <p:cNvSpPr/>
          <p:nvPr/>
        </p:nvSpPr>
        <p:spPr>
          <a:xfrm>
            <a:off x="6435153" y="2949935"/>
            <a:ext cx="213497" cy="76958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6718EDC1-09F1-8B4F-9548-9DA3FC08640B}"/>
              </a:ext>
            </a:extLst>
          </p:cNvPr>
          <p:cNvSpPr/>
          <p:nvPr/>
        </p:nvSpPr>
        <p:spPr>
          <a:xfrm>
            <a:off x="-5589" y="636181"/>
            <a:ext cx="2786340"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Li et al. 2015 – “Extra Miler”</a:t>
            </a:r>
          </a:p>
        </p:txBody>
      </p:sp>
      <p:sp>
        <p:nvSpPr>
          <p:cNvPr id="31" name="Rectangle 30">
            <a:extLst>
              <a:ext uri="{FF2B5EF4-FFF2-40B4-BE49-F238E27FC236}">
                <a16:creationId xmlns:a16="http://schemas.microsoft.com/office/drawing/2014/main" id="{D791567B-B152-9941-A726-D9A4CD14908B}"/>
              </a:ext>
            </a:extLst>
          </p:cNvPr>
          <p:cNvSpPr/>
          <p:nvPr/>
        </p:nvSpPr>
        <p:spPr>
          <a:xfrm>
            <a:off x="-5589" y="934719"/>
            <a:ext cx="3437159"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Methot et al. 2017 – “Good Soldier”</a:t>
            </a:r>
          </a:p>
        </p:txBody>
      </p:sp>
      <p:sp>
        <p:nvSpPr>
          <p:cNvPr id="28" name="Rectangle 27">
            <a:extLst>
              <a:ext uri="{FF2B5EF4-FFF2-40B4-BE49-F238E27FC236}">
                <a16:creationId xmlns:a16="http://schemas.microsoft.com/office/drawing/2014/main" id="{2008FB72-1632-A04B-97B5-EE6CEEB79855}"/>
              </a:ext>
            </a:extLst>
          </p:cNvPr>
          <p:cNvSpPr/>
          <p:nvPr/>
        </p:nvSpPr>
        <p:spPr>
          <a:xfrm>
            <a:off x="0" y="1269113"/>
            <a:ext cx="2364750" cy="338554"/>
          </a:xfrm>
          <a:prstGeom prst="rect">
            <a:avLst/>
          </a:prstGeom>
        </p:spPr>
        <p:txBody>
          <a:bodyPr wrap="none">
            <a:spAutoFit/>
          </a:bodyPr>
          <a:lstStyle/>
          <a:p>
            <a:r>
              <a:rPr lang="en-US" sz="1600" dirty="0">
                <a:solidFill>
                  <a:schemeClr val="accent6">
                    <a:lumMod val="50000"/>
                  </a:schemeClr>
                </a:solidFill>
                <a:latin typeface="PT Serif" panose="020A0603040505020204" pitchFamily="18" charset="77"/>
              </a:rPr>
              <a:t>Grant 2014 – “Genuine”</a:t>
            </a:r>
          </a:p>
        </p:txBody>
      </p:sp>
      <p:cxnSp>
        <p:nvCxnSpPr>
          <p:cNvPr id="30" name="Elbow Connector 29">
            <a:extLst>
              <a:ext uri="{FF2B5EF4-FFF2-40B4-BE49-F238E27FC236}">
                <a16:creationId xmlns:a16="http://schemas.microsoft.com/office/drawing/2014/main" id="{3E52AE8F-D1D8-0A49-B489-8E69B23EA950}"/>
              </a:ext>
            </a:extLst>
          </p:cNvPr>
          <p:cNvCxnSpPr>
            <a:cxnSpLocks/>
          </p:cNvCxnSpPr>
          <p:nvPr/>
        </p:nvCxnSpPr>
        <p:spPr>
          <a:xfrm rot="16200000" flipH="1">
            <a:off x="5556954" y="526975"/>
            <a:ext cx="179799" cy="1066998"/>
          </a:xfrm>
          <a:prstGeom prst="bentConnector2">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D24A1068-40D8-6D43-9C84-1F1EB72003FC}"/>
              </a:ext>
            </a:extLst>
          </p:cNvPr>
          <p:cNvSpPr txBox="1"/>
          <p:nvPr/>
        </p:nvSpPr>
        <p:spPr>
          <a:xfrm>
            <a:off x="6270796" y="950319"/>
            <a:ext cx="2767104" cy="338554"/>
          </a:xfrm>
          <a:prstGeom prst="rect">
            <a:avLst/>
          </a:prstGeom>
          <a:noFill/>
        </p:spPr>
        <p:txBody>
          <a:bodyPr wrap="none" rtlCol="0">
            <a:spAutoFit/>
          </a:bodyPr>
          <a:lstStyle/>
          <a:p>
            <a:pPr algn="ctr"/>
            <a:r>
              <a:rPr lang="en-US" sz="1600" dirty="0">
                <a:solidFill>
                  <a:schemeClr val="accent6">
                    <a:lumMod val="50000"/>
                  </a:schemeClr>
                </a:solidFill>
                <a:latin typeface="PT Serif" panose="020A0603040505020204" pitchFamily="18" charset="77"/>
              </a:rPr>
              <a:t>Driver of Team Performance</a:t>
            </a:r>
          </a:p>
        </p:txBody>
      </p:sp>
      <p:pic>
        <p:nvPicPr>
          <p:cNvPr id="33" name="Picture 32" descr="Diagram&#10;&#10;Description automatically generated">
            <a:extLst>
              <a:ext uri="{FF2B5EF4-FFF2-40B4-BE49-F238E27FC236}">
                <a16:creationId xmlns:a16="http://schemas.microsoft.com/office/drawing/2014/main" id="{417C6B75-B9A1-8741-B5BD-F0416FC49B3C}"/>
              </a:ext>
            </a:extLst>
          </p:cNvPr>
          <p:cNvPicPr>
            <a:picLocks noChangeAspect="1"/>
          </p:cNvPicPr>
          <p:nvPr/>
        </p:nvPicPr>
        <p:blipFill rotWithShape="1">
          <a:blip r:embed="rId3">
            <a:alphaModFix amt="35000"/>
          </a:blip>
          <a:srcRect t="3825"/>
          <a:stretch/>
        </p:blipFill>
        <p:spPr>
          <a:xfrm>
            <a:off x="6819225" y="1417329"/>
            <a:ext cx="514235" cy="711970"/>
          </a:xfrm>
          <a:prstGeom prst="rect">
            <a:avLst/>
          </a:prstGeom>
        </p:spPr>
      </p:pic>
      <p:pic>
        <p:nvPicPr>
          <p:cNvPr id="34" name="Picture 33" descr="Graphical user interface&#10;&#10;Description automatically generated">
            <a:extLst>
              <a:ext uri="{FF2B5EF4-FFF2-40B4-BE49-F238E27FC236}">
                <a16:creationId xmlns:a16="http://schemas.microsoft.com/office/drawing/2014/main" id="{A29EB5BF-F0FC-184B-B5C3-BFE8DEDAC85F}"/>
              </a:ext>
            </a:extLst>
          </p:cNvPr>
          <p:cNvPicPr>
            <a:picLocks noChangeAspect="1"/>
          </p:cNvPicPr>
          <p:nvPr/>
        </p:nvPicPr>
        <p:blipFill>
          <a:blip r:embed="rId4">
            <a:alphaModFix amt="20000"/>
          </a:blip>
          <a:stretch>
            <a:fillRect/>
          </a:stretch>
        </p:blipFill>
        <p:spPr>
          <a:xfrm>
            <a:off x="7906987" y="1417329"/>
            <a:ext cx="551163" cy="711970"/>
          </a:xfrm>
          <a:prstGeom prst="rect">
            <a:avLst/>
          </a:prstGeom>
        </p:spPr>
      </p:pic>
      <p:sp>
        <p:nvSpPr>
          <p:cNvPr id="35" name="TextBox 34">
            <a:extLst>
              <a:ext uri="{FF2B5EF4-FFF2-40B4-BE49-F238E27FC236}">
                <a16:creationId xmlns:a16="http://schemas.microsoft.com/office/drawing/2014/main" id="{9E5BF131-D30B-D848-9050-34DC9DED8811}"/>
              </a:ext>
            </a:extLst>
          </p:cNvPr>
          <p:cNvSpPr txBox="1"/>
          <p:nvPr/>
        </p:nvSpPr>
        <p:spPr>
          <a:xfrm>
            <a:off x="1550980" y="4241091"/>
            <a:ext cx="6042039" cy="584775"/>
          </a:xfrm>
          <a:prstGeom prst="rect">
            <a:avLst/>
          </a:prstGeom>
          <a:noFill/>
        </p:spPr>
        <p:txBody>
          <a:bodyPr wrap="none" rtlCol="0">
            <a:spAutoFit/>
          </a:bodyPr>
          <a:lstStyle/>
          <a:p>
            <a:pPr algn="ctr"/>
            <a:r>
              <a:rPr lang="en-US" sz="3200" dirty="0">
                <a:latin typeface="PT Serif" panose="020A0603040505020204" pitchFamily="18" charset="77"/>
              </a:rPr>
              <a:t>Prosocial Personality &amp; Motives</a:t>
            </a:r>
          </a:p>
        </p:txBody>
      </p:sp>
      <p:grpSp>
        <p:nvGrpSpPr>
          <p:cNvPr id="36" name="Group 35">
            <a:extLst>
              <a:ext uri="{FF2B5EF4-FFF2-40B4-BE49-F238E27FC236}">
                <a16:creationId xmlns:a16="http://schemas.microsoft.com/office/drawing/2014/main" id="{D3B921AD-E54B-6743-A4A0-B139E3A08A9C}"/>
              </a:ext>
            </a:extLst>
          </p:cNvPr>
          <p:cNvGrpSpPr/>
          <p:nvPr/>
        </p:nvGrpSpPr>
        <p:grpSpPr>
          <a:xfrm>
            <a:off x="2589577" y="3169177"/>
            <a:ext cx="571113" cy="603302"/>
            <a:chOff x="5037832" y="2494736"/>
            <a:chExt cx="169421" cy="178970"/>
          </a:xfrm>
          <a:solidFill>
            <a:schemeClr val="accent1">
              <a:alpha val="55000"/>
            </a:schemeClr>
          </a:solidFill>
        </p:grpSpPr>
        <p:sp>
          <p:nvSpPr>
            <p:cNvPr id="37" name="Freeform 16">
              <a:extLst>
                <a:ext uri="{FF2B5EF4-FFF2-40B4-BE49-F238E27FC236}">
                  <a16:creationId xmlns:a16="http://schemas.microsoft.com/office/drawing/2014/main" id="{649DE0C8-F49B-B64F-8870-F32470F2707C}"/>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 name="Freeform 17">
              <a:extLst>
                <a:ext uri="{FF2B5EF4-FFF2-40B4-BE49-F238E27FC236}">
                  <a16:creationId xmlns:a16="http://schemas.microsoft.com/office/drawing/2014/main" id="{938942D7-077F-8744-ABE5-42A3FBEAC029}"/>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9" name="Group 38">
            <a:extLst>
              <a:ext uri="{FF2B5EF4-FFF2-40B4-BE49-F238E27FC236}">
                <a16:creationId xmlns:a16="http://schemas.microsoft.com/office/drawing/2014/main" id="{CB2F77A0-387B-3843-B647-A5B1AD0E8E89}"/>
              </a:ext>
            </a:extLst>
          </p:cNvPr>
          <p:cNvGrpSpPr/>
          <p:nvPr/>
        </p:nvGrpSpPr>
        <p:grpSpPr>
          <a:xfrm>
            <a:off x="2589577" y="2424491"/>
            <a:ext cx="571113" cy="603302"/>
            <a:chOff x="5037832" y="2494736"/>
            <a:chExt cx="169421" cy="178970"/>
          </a:xfrm>
          <a:solidFill>
            <a:schemeClr val="tx1">
              <a:alpha val="36000"/>
            </a:schemeClr>
          </a:solidFill>
        </p:grpSpPr>
        <p:sp>
          <p:nvSpPr>
            <p:cNvPr id="40" name="Freeform 16">
              <a:extLst>
                <a:ext uri="{FF2B5EF4-FFF2-40B4-BE49-F238E27FC236}">
                  <a16:creationId xmlns:a16="http://schemas.microsoft.com/office/drawing/2014/main" id="{6678669A-1B8A-F546-9CCC-0CD5501F4D91}"/>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1" name="Freeform 17">
              <a:extLst>
                <a:ext uri="{FF2B5EF4-FFF2-40B4-BE49-F238E27FC236}">
                  <a16:creationId xmlns:a16="http://schemas.microsoft.com/office/drawing/2014/main" id="{33724BD3-6395-174B-A631-DC6D5F214AB6}"/>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2430361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FAE7C76-A04D-274E-A697-EAF4E0E1E3D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52</a:t>
            </a:fld>
            <a:endParaRPr lang="en" dirty="0"/>
          </a:p>
        </p:txBody>
      </p:sp>
      <p:sp>
        <p:nvSpPr>
          <p:cNvPr id="4" name="TextBox 3">
            <a:extLst>
              <a:ext uri="{FF2B5EF4-FFF2-40B4-BE49-F238E27FC236}">
                <a16:creationId xmlns:a16="http://schemas.microsoft.com/office/drawing/2014/main" id="{285A0B25-7326-EF4D-9CBB-8522C0A13574}"/>
              </a:ext>
            </a:extLst>
          </p:cNvPr>
          <p:cNvSpPr txBox="1"/>
          <p:nvPr/>
        </p:nvSpPr>
        <p:spPr>
          <a:xfrm>
            <a:off x="3536930" y="1830786"/>
            <a:ext cx="2520242" cy="1323439"/>
          </a:xfrm>
          <a:prstGeom prst="rect">
            <a:avLst/>
          </a:prstGeom>
          <a:noFill/>
        </p:spPr>
        <p:txBody>
          <a:bodyPr wrap="none" rtlCol="0">
            <a:spAutoFit/>
          </a:bodyPr>
          <a:lstStyle/>
          <a:p>
            <a:r>
              <a:rPr lang="en-US" sz="4000" b="1" dirty="0">
                <a:solidFill>
                  <a:schemeClr val="tx1"/>
                </a:solidFill>
                <a:latin typeface="Savoye LET Plain:1.0" pitchFamily="2" charset="0"/>
                <a:ea typeface="Brush Script MT" panose="03060802040406070304" pitchFamily="66" charset="-122"/>
                <a:cs typeface="Brush Script MT" panose="03060802040406070304" pitchFamily="66" charset="-122"/>
              </a:rPr>
              <a:t>The story of the</a:t>
            </a:r>
          </a:p>
          <a:p>
            <a:r>
              <a:rPr lang="en-US" sz="4000" b="1" dirty="0">
                <a:solidFill>
                  <a:schemeClr val="tx1"/>
                </a:solidFill>
                <a:latin typeface="Savoye LET Plain:1.0" pitchFamily="2" charset="0"/>
                <a:ea typeface="Brush Script MT" panose="03060802040406070304" pitchFamily="66" charset="-122"/>
                <a:cs typeface="Brush Script MT" panose="03060802040406070304" pitchFamily="66" charset="-122"/>
              </a:rPr>
              <a:t>Sustained Helper</a:t>
            </a:r>
          </a:p>
        </p:txBody>
      </p:sp>
      <p:sp>
        <p:nvSpPr>
          <p:cNvPr id="10" name="Freeform 9">
            <a:extLst>
              <a:ext uri="{FF2B5EF4-FFF2-40B4-BE49-F238E27FC236}">
                <a16:creationId xmlns:a16="http://schemas.microsoft.com/office/drawing/2014/main" id="{1778A759-3AFC-5540-BF01-C3A9952C180E}"/>
              </a:ext>
            </a:extLst>
          </p:cNvPr>
          <p:cNvSpPr/>
          <p:nvPr/>
        </p:nvSpPr>
        <p:spPr>
          <a:xfrm>
            <a:off x="2951647" y="297194"/>
            <a:ext cx="3240706" cy="4390622"/>
          </a:xfrm>
          <a:custGeom>
            <a:avLst/>
            <a:gdLst>
              <a:gd name="connsiteX0" fmla="*/ 2818376 w 3080328"/>
              <a:gd name="connsiteY0" fmla="*/ 0 h 4173336"/>
              <a:gd name="connsiteX1" fmla="*/ 0 w 3080328"/>
              <a:gd name="connsiteY1" fmla="*/ 0 h 4173336"/>
              <a:gd name="connsiteX2" fmla="*/ 0 w 3080328"/>
              <a:gd name="connsiteY2" fmla="*/ 4173336 h 4173336"/>
              <a:gd name="connsiteX3" fmla="*/ 2818376 w 3080328"/>
              <a:gd name="connsiteY3" fmla="*/ 4173336 h 4173336"/>
              <a:gd name="connsiteX4" fmla="*/ 3080328 w 3080328"/>
              <a:gd name="connsiteY4" fmla="*/ 3912376 h 4173336"/>
              <a:gd name="connsiteX5" fmla="*/ 3080328 w 3080328"/>
              <a:gd name="connsiteY5" fmla="*/ 260961 h 4173336"/>
              <a:gd name="connsiteX6" fmla="*/ 2818376 w 3080328"/>
              <a:gd name="connsiteY6" fmla="*/ 0 h 4173336"/>
              <a:gd name="connsiteX7" fmla="*/ 104384 w 3080328"/>
              <a:gd name="connsiteY7" fmla="*/ 104384 h 4173336"/>
              <a:gd name="connsiteX8" fmla="*/ 431159 w 3080328"/>
              <a:gd name="connsiteY8" fmla="*/ 104384 h 4173336"/>
              <a:gd name="connsiteX9" fmla="*/ 431159 w 3080328"/>
              <a:gd name="connsiteY9" fmla="*/ 4068952 h 4173336"/>
              <a:gd name="connsiteX10" fmla="*/ 104384 w 3080328"/>
              <a:gd name="connsiteY10" fmla="*/ 4068952 h 4173336"/>
              <a:gd name="connsiteX11" fmla="*/ 2975944 w 3080328"/>
              <a:gd name="connsiteY11" fmla="*/ 3912480 h 4173336"/>
              <a:gd name="connsiteX12" fmla="*/ 2818376 w 3080328"/>
              <a:gd name="connsiteY12" fmla="*/ 4069056 h 4173336"/>
              <a:gd name="connsiteX13" fmla="*/ 535544 w 3080328"/>
              <a:gd name="connsiteY13" fmla="*/ 4069056 h 4173336"/>
              <a:gd name="connsiteX14" fmla="*/ 535544 w 3080328"/>
              <a:gd name="connsiteY14" fmla="*/ 104384 h 4173336"/>
              <a:gd name="connsiteX15" fmla="*/ 2818376 w 3080328"/>
              <a:gd name="connsiteY15" fmla="*/ 104384 h 4173336"/>
              <a:gd name="connsiteX16" fmla="*/ 2975944 w 3080328"/>
              <a:gd name="connsiteY16" fmla="*/ 260961 h 417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0328" h="4173336">
                <a:moveTo>
                  <a:pt x="2818376" y="0"/>
                </a:moveTo>
                <a:lnTo>
                  <a:pt x="0" y="0"/>
                </a:lnTo>
                <a:lnTo>
                  <a:pt x="0" y="4173336"/>
                </a:lnTo>
                <a:lnTo>
                  <a:pt x="2818376" y="4173336"/>
                </a:lnTo>
                <a:cubicBezTo>
                  <a:pt x="2962719" y="4173482"/>
                  <a:pt x="3079926" y="4056718"/>
                  <a:pt x="3080328" y="3912376"/>
                </a:cubicBezTo>
                <a:lnTo>
                  <a:pt x="3080328" y="260961"/>
                </a:lnTo>
                <a:cubicBezTo>
                  <a:pt x="3079926" y="116618"/>
                  <a:pt x="2962719" y="-144"/>
                  <a:pt x="2818376" y="0"/>
                </a:cubicBezTo>
                <a:close/>
                <a:moveTo>
                  <a:pt x="104384" y="104384"/>
                </a:moveTo>
                <a:lnTo>
                  <a:pt x="431159" y="104384"/>
                </a:lnTo>
                <a:lnTo>
                  <a:pt x="431159" y="4068952"/>
                </a:lnTo>
                <a:lnTo>
                  <a:pt x="104384" y="4068952"/>
                </a:lnTo>
                <a:close/>
                <a:moveTo>
                  <a:pt x="2975944" y="3912480"/>
                </a:moveTo>
                <a:cubicBezTo>
                  <a:pt x="2975600" y="3999197"/>
                  <a:pt x="2905093" y="4069260"/>
                  <a:pt x="2818376" y="4069056"/>
                </a:cubicBezTo>
                <a:lnTo>
                  <a:pt x="535544" y="4069056"/>
                </a:lnTo>
                <a:lnTo>
                  <a:pt x="535544" y="104384"/>
                </a:lnTo>
                <a:lnTo>
                  <a:pt x="2818376" y="104384"/>
                </a:lnTo>
                <a:cubicBezTo>
                  <a:pt x="2905093" y="104182"/>
                  <a:pt x="2975600" y="174244"/>
                  <a:pt x="2975944" y="260961"/>
                </a:cubicBezTo>
                <a:close/>
              </a:path>
            </a:pathLst>
          </a:custGeom>
          <a:solidFill>
            <a:srgbClr val="7D6372"/>
          </a:solidFill>
          <a:ln w="52189" cap="flat">
            <a:noFill/>
            <a:prstDash val="solid"/>
            <a:miter/>
          </a:ln>
        </p:spPr>
        <p:txBody>
          <a:bodyPr rtlCol="0" anchor="ctr"/>
          <a:lstStyle/>
          <a:p>
            <a:endParaRPr lang="en-US" dirty="0"/>
          </a:p>
        </p:txBody>
      </p:sp>
    </p:spTree>
    <p:extLst>
      <p:ext uri="{BB962C8B-B14F-4D97-AF65-F5344CB8AC3E}">
        <p14:creationId xmlns:p14="http://schemas.microsoft.com/office/powerpoint/2010/main" val="24987015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53</a:t>
            </a:fld>
            <a:endParaRPr lang="en" dirty="0"/>
          </a:p>
        </p:txBody>
      </p:sp>
      <p:sp>
        <p:nvSpPr>
          <p:cNvPr id="6" name="TextBox 5">
            <a:extLst>
              <a:ext uri="{FF2B5EF4-FFF2-40B4-BE49-F238E27FC236}">
                <a16:creationId xmlns:a16="http://schemas.microsoft.com/office/drawing/2014/main" id="{51AB2A38-6A58-A74E-AEEE-ED68C6DD9C2E}"/>
              </a:ext>
            </a:extLst>
          </p:cNvPr>
          <p:cNvSpPr txBox="1"/>
          <p:nvPr/>
        </p:nvSpPr>
        <p:spPr>
          <a:xfrm>
            <a:off x="2313003" y="457199"/>
            <a:ext cx="2082621" cy="769441"/>
          </a:xfrm>
          <a:prstGeom prst="rect">
            <a:avLst/>
          </a:prstGeom>
          <a:noFill/>
        </p:spPr>
        <p:txBody>
          <a:bodyPr wrap="none" rtlCol="0">
            <a:spAutoFit/>
          </a:bodyPr>
          <a:lstStyle/>
          <a:p>
            <a:r>
              <a:rPr lang="en-US" sz="4400" dirty="0">
                <a:latin typeface="Monotype Corsiva" panose="03010101010201010101" pitchFamily="66" charset="0"/>
              </a:rPr>
              <a:t>P</a:t>
            </a:r>
            <a:r>
              <a:rPr lang="en-US" sz="1200" dirty="0">
                <a:latin typeface="PT Serif" panose="020A0603040505020204" pitchFamily="18" charset="77"/>
              </a:rPr>
              <a:t>ersonality and motives</a:t>
            </a:r>
          </a:p>
        </p:txBody>
      </p:sp>
      <p:cxnSp>
        <p:nvCxnSpPr>
          <p:cNvPr id="10" name="Straight Connector 9">
            <a:extLst>
              <a:ext uri="{FF2B5EF4-FFF2-40B4-BE49-F238E27FC236}">
                <a16:creationId xmlns:a16="http://schemas.microsoft.com/office/drawing/2014/main" id="{BDB6D7FE-2B9A-4D41-A020-7DF13BB9AB0C}"/>
              </a:ext>
            </a:extLst>
          </p:cNvPr>
          <p:cNvCxnSpPr/>
          <p:nvPr/>
        </p:nvCxnSpPr>
        <p:spPr>
          <a:xfrm>
            <a:off x="2811750" y="1359269"/>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E6922332-ABBB-BB49-ABAB-1B6A228C6AD8}"/>
              </a:ext>
            </a:extLst>
          </p:cNvPr>
          <p:cNvCxnSpPr/>
          <p:nvPr/>
        </p:nvCxnSpPr>
        <p:spPr>
          <a:xfrm>
            <a:off x="2811750" y="1642298"/>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8E3B14D8-F8BA-9145-9B5B-D52512821F11}"/>
              </a:ext>
            </a:extLst>
          </p:cNvPr>
          <p:cNvCxnSpPr/>
          <p:nvPr/>
        </p:nvCxnSpPr>
        <p:spPr>
          <a:xfrm>
            <a:off x="2811750" y="1925327"/>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C9225C67-FFF7-824E-8206-A553DE3C459E}"/>
              </a:ext>
            </a:extLst>
          </p:cNvPr>
          <p:cNvCxnSpPr/>
          <p:nvPr/>
        </p:nvCxnSpPr>
        <p:spPr>
          <a:xfrm>
            <a:off x="2811750" y="2208356"/>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2C58D85-A097-294D-A6E1-C2166CBA85A5}"/>
              </a:ext>
            </a:extLst>
          </p:cNvPr>
          <p:cNvCxnSpPr/>
          <p:nvPr/>
        </p:nvCxnSpPr>
        <p:spPr>
          <a:xfrm>
            <a:off x="2811750" y="2491385"/>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52F934D9-1E77-2C41-8F8F-D26CD4CF2682}"/>
              </a:ext>
            </a:extLst>
          </p:cNvPr>
          <p:cNvCxnSpPr/>
          <p:nvPr/>
        </p:nvCxnSpPr>
        <p:spPr>
          <a:xfrm>
            <a:off x="2811750" y="2774414"/>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E58365E5-9339-234E-8681-0E8AC0BBBF55}"/>
              </a:ext>
            </a:extLst>
          </p:cNvPr>
          <p:cNvCxnSpPr/>
          <p:nvPr/>
        </p:nvCxnSpPr>
        <p:spPr>
          <a:xfrm>
            <a:off x="2811750" y="3057443"/>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AC6B14A4-E7BD-2E4F-A31C-2D7C101355BC}"/>
              </a:ext>
            </a:extLst>
          </p:cNvPr>
          <p:cNvCxnSpPr/>
          <p:nvPr/>
        </p:nvCxnSpPr>
        <p:spPr>
          <a:xfrm>
            <a:off x="2811750" y="3340469"/>
            <a:ext cx="1485900" cy="0"/>
          </a:xfrm>
          <a:prstGeom prst="line">
            <a:avLst/>
          </a:prstGeom>
        </p:spPr>
        <p:style>
          <a:lnRef idx="1">
            <a:schemeClr val="dk1"/>
          </a:lnRef>
          <a:fillRef idx="0">
            <a:schemeClr val="dk1"/>
          </a:fillRef>
          <a:effectRef idx="0">
            <a:schemeClr val="dk1"/>
          </a:effectRef>
          <a:fontRef idx="minor">
            <a:schemeClr val="tx1"/>
          </a:fontRef>
        </p:style>
      </p:cxnSp>
      <p:sp>
        <p:nvSpPr>
          <p:cNvPr id="31" name="Freeform 30">
            <a:extLst>
              <a:ext uri="{FF2B5EF4-FFF2-40B4-BE49-F238E27FC236}">
                <a16:creationId xmlns:a16="http://schemas.microsoft.com/office/drawing/2014/main" id="{432AFC22-9C15-1E4B-AC15-5AE9A350AB66}"/>
              </a:ext>
            </a:extLst>
          </p:cNvPr>
          <p:cNvSpPr/>
          <p:nvPr/>
        </p:nvSpPr>
        <p:spPr>
          <a:xfrm>
            <a:off x="1612321" y="169898"/>
            <a:ext cx="5919358" cy="4513512"/>
          </a:xfrm>
          <a:custGeom>
            <a:avLst/>
            <a:gdLst>
              <a:gd name="connsiteX0" fmla="*/ 4121224 w 4173391"/>
              <a:gd name="connsiteY0" fmla="*/ 417340 h 3182212"/>
              <a:gd name="connsiteX1" fmla="*/ 3808220 w 4173391"/>
              <a:gd name="connsiteY1" fmla="*/ 417340 h 3182212"/>
              <a:gd name="connsiteX2" fmla="*/ 3808220 w 4173391"/>
              <a:gd name="connsiteY2" fmla="*/ 187804 h 3182212"/>
              <a:gd name="connsiteX3" fmla="*/ 3773007 w 4173391"/>
              <a:gd name="connsiteY3" fmla="*/ 138453 h 3182212"/>
              <a:gd name="connsiteX4" fmla="*/ 2086696 w 4173391"/>
              <a:gd name="connsiteY4" fmla="*/ 132715 h 3182212"/>
              <a:gd name="connsiteX5" fmla="*/ 400385 w 4173391"/>
              <a:gd name="connsiteY5" fmla="*/ 138401 h 3182212"/>
              <a:gd name="connsiteX6" fmla="*/ 365172 w 4173391"/>
              <a:gd name="connsiteY6" fmla="*/ 187804 h 3182212"/>
              <a:gd name="connsiteX7" fmla="*/ 365172 w 4173391"/>
              <a:gd name="connsiteY7" fmla="*/ 417340 h 3182212"/>
              <a:gd name="connsiteX8" fmla="*/ 52167 w 4173391"/>
              <a:gd name="connsiteY8" fmla="*/ 417340 h 3182212"/>
              <a:gd name="connsiteX9" fmla="*/ 0 w 4173391"/>
              <a:gd name="connsiteY9" fmla="*/ 469508 h 3182212"/>
              <a:gd name="connsiteX10" fmla="*/ 0 w 4173391"/>
              <a:gd name="connsiteY10" fmla="*/ 2973543 h 3182212"/>
              <a:gd name="connsiteX11" fmla="*/ 52167 w 4173391"/>
              <a:gd name="connsiteY11" fmla="*/ 3025710 h 3182212"/>
              <a:gd name="connsiteX12" fmla="*/ 1726741 w 4173391"/>
              <a:gd name="connsiteY12" fmla="*/ 3025710 h 3182212"/>
              <a:gd name="connsiteX13" fmla="*/ 1924977 w 4173391"/>
              <a:gd name="connsiteY13" fmla="*/ 3182212 h 3182212"/>
              <a:gd name="connsiteX14" fmla="*/ 2248415 w 4173391"/>
              <a:gd name="connsiteY14" fmla="*/ 3182212 h 3182212"/>
              <a:gd name="connsiteX15" fmla="*/ 2446651 w 4173391"/>
              <a:gd name="connsiteY15" fmla="*/ 3025710 h 3182212"/>
              <a:gd name="connsiteX16" fmla="*/ 4121224 w 4173391"/>
              <a:gd name="connsiteY16" fmla="*/ 3025710 h 3182212"/>
              <a:gd name="connsiteX17" fmla="*/ 4173392 w 4173391"/>
              <a:gd name="connsiteY17" fmla="*/ 2973543 h 3182212"/>
              <a:gd name="connsiteX18" fmla="*/ 4173392 w 4173391"/>
              <a:gd name="connsiteY18" fmla="*/ 469508 h 3182212"/>
              <a:gd name="connsiteX19" fmla="*/ 4121224 w 4173391"/>
              <a:gd name="connsiteY19" fmla="*/ 417340 h 3182212"/>
              <a:gd name="connsiteX20" fmla="*/ 3703885 w 4173391"/>
              <a:gd name="connsiteY20" fmla="*/ 225364 h 3182212"/>
              <a:gd name="connsiteX21" fmla="*/ 3703885 w 4173391"/>
              <a:gd name="connsiteY21" fmla="*/ 2619848 h 3182212"/>
              <a:gd name="connsiteX22" fmla="*/ 2138863 w 4173391"/>
              <a:gd name="connsiteY22" fmla="*/ 2619848 h 3182212"/>
              <a:gd name="connsiteX23" fmla="*/ 2138863 w 4173391"/>
              <a:gd name="connsiteY23" fmla="*/ 225364 h 3182212"/>
              <a:gd name="connsiteX24" fmla="*/ 3703885 w 4173391"/>
              <a:gd name="connsiteY24" fmla="*/ 225364 h 3182212"/>
              <a:gd name="connsiteX25" fmla="*/ 469507 w 4173391"/>
              <a:gd name="connsiteY25" fmla="*/ 225364 h 3182212"/>
              <a:gd name="connsiteX26" fmla="*/ 2034529 w 4173391"/>
              <a:gd name="connsiteY26" fmla="*/ 225364 h 3182212"/>
              <a:gd name="connsiteX27" fmla="*/ 2034529 w 4173391"/>
              <a:gd name="connsiteY27" fmla="*/ 2619848 h 3182212"/>
              <a:gd name="connsiteX28" fmla="*/ 469507 w 4173391"/>
              <a:gd name="connsiteY28" fmla="*/ 2619848 h 3182212"/>
              <a:gd name="connsiteX29" fmla="*/ 4069057 w 4173391"/>
              <a:gd name="connsiteY29" fmla="*/ 2921375 h 3182212"/>
              <a:gd name="connsiteX30" fmla="*/ 2399700 w 4173391"/>
              <a:gd name="connsiteY30" fmla="*/ 2921375 h 3182212"/>
              <a:gd name="connsiteX31" fmla="*/ 2347533 w 4173391"/>
              <a:gd name="connsiteY31" fmla="*/ 2973543 h 3182212"/>
              <a:gd name="connsiteX32" fmla="*/ 2347533 w 4173391"/>
              <a:gd name="connsiteY32" fmla="*/ 2978759 h 3182212"/>
              <a:gd name="connsiteX33" fmla="*/ 2248415 w 4173391"/>
              <a:gd name="connsiteY33" fmla="*/ 3077877 h 3182212"/>
              <a:gd name="connsiteX34" fmla="*/ 1924977 w 4173391"/>
              <a:gd name="connsiteY34" fmla="*/ 3077877 h 3182212"/>
              <a:gd name="connsiteX35" fmla="*/ 1825859 w 4173391"/>
              <a:gd name="connsiteY35" fmla="*/ 2978759 h 3182212"/>
              <a:gd name="connsiteX36" fmla="*/ 1825859 w 4173391"/>
              <a:gd name="connsiteY36" fmla="*/ 2973543 h 3182212"/>
              <a:gd name="connsiteX37" fmla="*/ 1773692 w 4173391"/>
              <a:gd name="connsiteY37" fmla="*/ 2921375 h 3182212"/>
              <a:gd name="connsiteX38" fmla="*/ 104335 w 4173391"/>
              <a:gd name="connsiteY38" fmla="*/ 2921375 h 3182212"/>
              <a:gd name="connsiteX39" fmla="*/ 104335 w 4173391"/>
              <a:gd name="connsiteY39" fmla="*/ 521675 h 3182212"/>
              <a:gd name="connsiteX40" fmla="*/ 365172 w 4173391"/>
              <a:gd name="connsiteY40" fmla="*/ 521675 h 3182212"/>
              <a:gd name="connsiteX41" fmla="*/ 365172 w 4173391"/>
              <a:gd name="connsiteY41" fmla="*/ 2691839 h 3182212"/>
              <a:gd name="connsiteX42" fmla="*/ 417324 w 4173391"/>
              <a:gd name="connsiteY42" fmla="*/ 2744022 h 3182212"/>
              <a:gd name="connsiteX43" fmla="*/ 434294 w 4173391"/>
              <a:gd name="connsiteY43" fmla="*/ 2741189 h 3182212"/>
              <a:gd name="connsiteX44" fmla="*/ 2069741 w 4173391"/>
              <a:gd name="connsiteY44" fmla="*/ 2741189 h 3182212"/>
              <a:gd name="connsiteX45" fmla="*/ 2072350 w 4173391"/>
              <a:gd name="connsiteY45" fmla="*/ 2741606 h 3182212"/>
              <a:gd name="connsiteX46" fmla="*/ 2084192 w 4173391"/>
              <a:gd name="connsiteY46" fmla="*/ 2743589 h 3182212"/>
              <a:gd name="connsiteX47" fmla="*/ 2086696 w 4173391"/>
              <a:gd name="connsiteY47" fmla="*/ 2744006 h 3182212"/>
              <a:gd name="connsiteX48" fmla="*/ 2088626 w 4173391"/>
              <a:gd name="connsiteY48" fmla="*/ 2743693 h 3182212"/>
              <a:gd name="connsiteX49" fmla="*/ 2100364 w 4173391"/>
              <a:gd name="connsiteY49" fmla="*/ 2741919 h 3182212"/>
              <a:gd name="connsiteX50" fmla="*/ 2102972 w 4173391"/>
              <a:gd name="connsiteY50" fmla="*/ 2741346 h 3182212"/>
              <a:gd name="connsiteX51" fmla="*/ 2103650 w 4173391"/>
              <a:gd name="connsiteY51" fmla="*/ 2741346 h 3182212"/>
              <a:gd name="connsiteX52" fmla="*/ 3739098 w 4173391"/>
              <a:gd name="connsiteY52" fmla="*/ 2741346 h 3182212"/>
              <a:gd name="connsiteX53" fmla="*/ 3756053 w 4173391"/>
              <a:gd name="connsiteY53" fmla="*/ 2744006 h 3182212"/>
              <a:gd name="connsiteX54" fmla="*/ 3808220 w 4173391"/>
              <a:gd name="connsiteY54" fmla="*/ 2691839 h 3182212"/>
              <a:gd name="connsiteX55" fmla="*/ 3808220 w 4173391"/>
              <a:gd name="connsiteY55" fmla="*/ 521675 h 3182212"/>
              <a:gd name="connsiteX56" fmla="*/ 4069057 w 4173391"/>
              <a:gd name="connsiteY56" fmla="*/ 521675 h 318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173391" h="3182212">
                <a:moveTo>
                  <a:pt x="4121224" y="417340"/>
                </a:moveTo>
                <a:lnTo>
                  <a:pt x="3808220" y="417340"/>
                </a:lnTo>
                <a:lnTo>
                  <a:pt x="3808220" y="187804"/>
                </a:lnTo>
                <a:cubicBezTo>
                  <a:pt x="3808225" y="165523"/>
                  <a:pt x="3794077" y="145694"/>
                  <a:pt x="3773007" y="138453"/>
                </a:cubicBezTo>
                <a:cubicBezTo>
                  <a:pt x="3226042" y="-44133"/>
                  <a:pt x="2634887" y="-46146"/>
                  <a:pt x="2086696" y="132715"/>
                </a:cubicBezTo>
                <a:cubicBezTo>
                  <a:pt x="1538510" y="-46162"/>
                  <a:pt x="947355" y="-44169"/>
                  <a:pt x="400385" y="138401"/>
                </a:cubicBezTo>
                <a:cubicBezTo>
                  <a:pt x="379294" y="145647"/>
                  <a:pt x="365140" y="165502"/>
                  <a:pt x="365172" y="187804"/>
                </a:cubicBezTo>
                <a:lnTo>
                  <a:pt x="365172" y="417340"/>
                </a:lnTo>
                <a:lnTo>
                  <a:pt x="52167" y="417340"/>
                </a:lnTo>
                <a:cubicBezTo>
                  <a:pt x="23356" y="417340"/>
                  <a:pt x="0" y="440695"/>
                  <a:pt x="0" y="469508"/>
                </a:cubicBezTo>
                <a:lnTo>
                  <a:pt x="0" y="2973543"/>
                </a:lnTo>
                <a:cubicBezTo>
                  <a:pt x="0" y="3002355"/>
                  <a:pt x="23356" y="3025710"/>
                  <a:pt x="52167" y="3025710"/>
                </a:cubicBezTo>
                <a:lnTo>
                  <a:pt x="1726741" y="3025710"/>
                </a:lnTo>
                <a:cubicBezTo>
                  <a:pt x="1748625" y="3117478"/>
                  <a:pt x="1830637" y="3182223"/>
                  <a:pt x="1924977" y="3182212"/>
                </a:cubicBezTo>
                <a:lnTo>
                  <a:pt x="2248415" y="3182212"/>
                </a:lnTo>
                <a:cubicBezTo>
                  <a:pt x="2342754" y="3182223"/>
                  <a:pt x="2424767" y="3117478"/>
                  <a:pt x="2446651" y="3025710"/>
                </a:cubicBezTo>
                <a:lnTo>
                  <a:pt x="4121224" y="3025710"/>
                </a:lnTo>
                <a:cubicBezTo>
                  <a:pt x="4150036" y="3025710"/>
                  <a:pt x="4173392" y="3002355"/>
                  <a:pt x="4173392" y="2973543"/>
                </a:cubicBezTo>
                <a:lnTo>
                  <a:pt x="4173392" y="469508"/>
                </a:lnTo>
                <a:cubicBezTo>
                  <a:pt x="4173392" y="440695"/>
                  <a:pt x="4150036" y="417340"/>
                  <a:pt x="4121224" y="417340"/>
                </a:cubicBezTo>
                <a:close/>
                <a:moveTo>
                  <a:pt x="3703885" y="225364"/>
                </a:moveTo>
                <a:lnTo>
                  <a:pt x="3703885" y="2619848"/>
                </a:lnTo>
                <a:cubicBezTo>
                  <a:pt x="3193667" y="2465224"/>
                  <a:pt x="2649081" y="2465224"/>
                  <a:pt x="2138863" y="2619848"/>
                </a:cubicBezTo>
                <a:lnTo>
                  <a:pt x="2138863" y="225364"/>
                </a:lnTo>
                <a:cubicBezTo>
                  <a:pt x="2648059" y="63990"/>
                  <a:pt x="3194690" y="63990"/>
                  <a:pt x="3703885" y="225364"/>
                </a:cubicBezTo>
                <a:close/>
                <a:moveTo>
                  <a:pt x="469507" y="225364"/>
                </a:moveTo>
                <a:cubicBezTo>
                  <a:pt x="978702" y="63990"/>
                  <a:pt x="1525333" y="63990"/>
                  <a:pt x="2034529" y="225364"/>
                </a:cubicBezTo>
                <a:lnTo>
                  <a:pt x="2034529" y="2619848"/>
                </a:lnTo>
                <a:cubicBezTo>
                  <a:pt x="1524311" y="2465224"/>
                  <a:pt x="979725" y="2465224"/>
                  <a:pt x="469507" y="2619848"/>
                </a:cubicBezTo>
                <a:close/>
                <a:moveTo>
                  <a:pt x="4069057" y="2921375"/>
                </a:moveTo>
                <a:lnTo>
                  <a:pt x="2399700" y="2921375"/>
                </a:lnTo>
                <a:cubicBezTo>
                  <a:pt x="2370888" y="2921375"/>
                  <a:pt x="2347533" y="2944731"/>
                  <a:pt x="2347533" y="2973543"/>
                </a:cubicBezTo>
                <a:lnTo>
                  <a:pt x="2347533" y="2978759"/>
                </a:lnTo>
                <a:cubicBezTo>
                  <a:pt x="2347533" y="3033499"/>
                  <a:pt x="2303154" y="3077877"/>
                  <a:pt x="2248415" y="3077877"/>
                </a:cubicBezTo>
                <a:lnTo>
                  <a:pt x="1924977" y="3077877"/>
                </a:lnTo>
                <a:cubicBezTo>
                  <a:pt x="1870238" y="3077877"/>
                  <a:pt x="1825859" y="3033499"/>
                  <a:pt x="1825859" y="2978759"/>
                </a:cubicBezTo>
                <a:lnTo>
                  <a:pt x="1825859" y="2973543"/>
                </a:lnTo>
                <a:cubicBezTo>
                  <a:pt x="1825859" y="2944731"/>
                  <a:pt x="1802504" y="2921375"/>
                  <a:pt x="1773692" y="2921375"/>
                </a:cubicBezTo>
                <a:lnTo>
                  <a:pt x="104335" y="2921375"/>
                </a:lnTo>
                <a:lnTo>
                  <a:pt x="104335" y="521675"/>
                </a:lnTo>
                <a:lnTo>
                  <a:pt x="365172" y="521675"/>
                </a:lnTo>
                <a:lnTo>
                  <a:pt x="365172" y="2691839"/>
                </a:lnTo>
                <a:cubicBezTo>
                  <a:pt x="365161" y="2720651"/>
                  <a:pt x="388511" y="2744011"/>
                  <a:pt x="417324" y="2744022"/>
                </a:cubicBezTo>
                <a:cubicBezTo>
                  <a:pt x="423098" y="2744022"/>
                  <a:pt x="428832" y="2743067"/>
                  <a:pt x="434294" y="2741189"/>
                </a:cubicBezTo>
                <a:cubicBezTo>
                  <a:pt x="965071" y="2564170"/>
                  <a:pt x="1538964" y="2564170"/>
                  <a:pt x="2069741" y="2741189"/>
                </a:cubicBezTo>
                <a:cubicBezTo>
                  <a:pt x="2070602" y="2741382"/>
                  <a:pt x="2071473" y="2741523"/>
                  <a:pt x="2072350" y="2741606"/>
                </a:cubicBezTo>
                <a:cubicBezTo>
                  <a:pt x="2076205" y="2742738"/>
                  <a:pt x="2080180" y="2743406"/>
                  <a:pt x="2084192" y="2743589"/>
                </a:cubicBezTo>
                <a:cubicBezTo>
                  <a:pt x="2085026" y="2743589"/>
                  <a:pt x="2085861" y="2744006"/>
                  <a:pt x="2086696" y="2744006"/>
                </a:cubicBezTo>
                <a:cubicBezTo>
                  <a:pt x="2087531" y="2744006"/>
                  <a:pt x="2088000" y="2743745"/>
                  <a:pt x="2088626" y="2743693"/>
                </a:cubicBezTo>
                <a:cubicBezTo>
                  <a:pt x="2092596" y="2743568"/>
                  <a:pt x="2096535" y="2742973"/>
                  <a:pt x="2100364" y="2741919"/>
                </a:cubicBezTo>
                <a:cubicBezTo>
                  <a:pt x="2101198" y="2741919"/>
                  <a:pt x="2102085" y="2741606"/>
                  <a:pt x="2102972" y="2741346"/>
                </a:cubicBezTo>
                <a:lnTo>
                  <a:pt x="2103650" y="2741346"/>
                </a:lnTo>
                <a:cubicBezTo>
                  <a:pt x="2634428" y="2564326"/>
                  <a:pt x="3208321" y="2564326"/>
                  <a:pt x="3739098" y="2741346"/>
                </a:cubicBezTo>
                <a:cubicBezTo>
                  <a:pt x="3744565" y="2743151"/>
                  <a:pt x="3750293" y="2744048"/>
                  <a:pt x="3756053" y="2744006"/>
                </a:cubicBezTo>
                <a:cubicBezTo>
                  <a:pt x="3784865" y="2744006"/>
                  <a:pt x="3808220" y="2720651"/>
                  <a:pt x="3808220" y="2691839"/>
                </a:cubicBezTo>
                <a:lnTo>
                  <a:pt x="3808220" y="521675"/>
                </a:lnTo>
                <a:lnTo>
                  <a:pt x="4069057" y="521675"/>
                </a:lnTo>
                <a:close/>
              </a:path>
            </a:pathLst>
          </a:custGeom>
          <a:solidFill>
            <a:schemeClr val="accent4">
              <a:lumMod val="50000"/>
            </a:schemeClr>
          </a:solidFill>
          <a:ln w="52090" cap="flat">
            <a:noFill/>
            <a:prstDash val="solid"/>
            <a:miter/>
          </a:ln>
        </p:spPr>
        <p:txBody>
          <a:bodyPr rtlCol="0" anchor="ctr"/>
          <a:lstStyle/>
          <a:p>
            <a:endParaRPr lang="en-US" dirty="0"/>
          </a:p>
        </p:txBody>
      </p:sp>
    </p:spTree>
    <p:extLst>
      <p:ext uri="{BB962C8B-B14F-4D97-AF65-F5344CB8AC3E}">
        <p14:creationId xmlns:p14="http://schemas.microsoft.com/office/powerpoint/2010/main" val="28210551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54</a:t>
            </a:fld>
            <a:endParaRPr lang="en" dirty="0"/>
          </a:p>
        </p:txBody>
      </p:sp>
      <p:sp>
        <p:nvSpPr>
          <p:cNvPr id="6" name="TextBox 5">
            <a:extLst>
              <a:ext uri="{FF2B5EF4-FFF2-40B4-BE49-F238E27FC236}">
                <a16:creationId xmlns:a16="http://schemas.microsoft.com/office/drawing/2014/main" id="{51AB2A38-6A58-A74E-AEEE-ED68C6DD9C2E}"/>
              </a:ext>
            </a:extLst>
          </p:cNvPr>
          <p:cNvSpPr txBox="1"/>
          <p:nvPr/>
        </p:nvSpPr>
        <p:spPr>
          <a:xfrm>
            <a:off x="2313003" y="457199"/>
            <a:ext cx="2082621" cy="769441"/>
          </a:xfrm>
          <a:prstGeom prst="rect">
            <a:avLst/>
          </a:prstGeom>
          <a:noFill/>
        </p:spPr>
        <p:txBody>
          <a:bodyPr wrap="none" rtlCol="0">
            <a:spAutoFit/>
          </a:bodyPr>
          <a:lstStyle/>
          <a:p>
            <a:r>
              <a:rPr lang="en-US" sz="4400" dirty="0">
                <a:latin typeface="Monotype Corsiva" panose="03010101010201010101" pitchFamily="66" charset="0"/>
              </a:rPr>
              <a:t>P</a:t>
            </a:r>
            <a:r>
              <a:rPr lang="en-US" sz="1200" dirty="0">
                <a:latin typeface="PT Serif" panose="020A0603040505020204" pitchFamily="18" charset="77"/>
              </a:rPr>
              <a:t>ersonality and motives</a:t>
            </a:r>
          </a:p>
        </p:txBody>
      </p:sp>
      <p:cxnSp>
        <p:nvCxnSpPr>
          <p:cNvPr id="10" name="Straight Connector 9">
            <a:extLst>
              <a:ext uri="{FF2B5EF4-FFF2-40B4-BE49-F238E27FC236}">
                <a16:creationId xmlns:a16="http://schemas.microsoft.com/office/drawing/2014/main" id="{BDB6D7FE-2B9A-4D41-A020-7DF13BB9AB0C}"/>
              </a:ext>
            </a:extLst>
          </p:cNvPr>
          <p:cNvCxnSpPr/>
          <p:nvPr/>
        </p:nvCxnSpPr>
        <p:spPr>
          <a:xfrm>
            <a:off x="2811750" y="1359269"/>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E6922332-ABBB-BB49-ABAB-1B6A228C6AD8}"/>
              </a:ext>
            </a:extLst>
          </p:cNvPr>
          <p:cNvCxnSpPr/>
          <p:nvPr/>
        </p:nvCxnSpPr>
        <p:spPr>
          <a:xfrm>
            <a:off x="2811750" y="1642298"/>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8E3B14D8-F8BA-9145-9B5B-D52512821F11}"/>
              </a:ext>
            </a:extLst>
          </p:cNvPr>
          <p:cNvCxnSpPr/>
          <p:nvPr/>
        </p:nvCxnSpPr>
        <p:spPr>
          <a:xfrm>
            <a:off x="2811750" y="1925327"/>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C9225C67-FFF7-824E-8206-A553DE3C459E}"/>
              </a:ext>
            </a:extLst>
          </p:cNvPr>
          <p:cNvCxnSpPr/>
          <p:nvPr/>
        </p:nvCxnSpPr>
        <p:spPr>
          <a:xfrm>
            <a:off x="2811750" y="2208356"/>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02C58D85-A097-294D-A6E1-C2166CBA85A5}"/>
              </a:ext>
            </a:extLst>
          </p:cNvPr>
          <p:cNvCxnSpPr/>
          <p:nvPr/>
        </p:nvCxnSpPr>
        <p:spPr>
          <a:xfrm>
            <a:off x="2811750" y="2491385"/>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52F934D9-1E77-2C41-8F8F-D26CD4CF2682}"/>
              </a:ext>
            </a:extLst>
          </p:cNvPr>
          <p:cNvCxnSpPr/>
          <p:nvPr/>
        </p:nvCxnSpPr>
        <p:spPr>
          <a:xfrm>
            <a:off x="2811750" y="2774414"/>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E58365E5-9339-234E-8681-0E8AC0BBBF55}"/>
              </a:ext>
            </a:extLst>
          </p:cNvPr>
          <p:cNvCxnSpPr/>
          <p:nvPr/>
        </p:nvCxnSpPr>
        <p:spPr>
          <a:xfrm>
            <a:off x="2811750" y="3057443"/>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AC6B14A4-E7BD-2E4F-A31C-2D7C101355BC}"/>
              </a:ext>
            </a:extLst>
          </p:cNvPr>
          <p:cNvCxnSpPr/>
          <p:nvPr/>
        </p:nvCxnSpPr>
        <p:spPr>
          <a:xfrm>
            <a:off x="2811750" y="3340469"/>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079FA6C4-1794-F247-A9D8-B0921A834CD3}"/>
              </a:ext>
            </a:extLst>
          </p:cNvPr>
          <p:cNvCxnSpPr/>
          <p:nvPr/>
        </p:nvCxnSpPr>
        <p:spPr>
          <a:xfrm>
            <a:off x="5152179" y="1368709"/>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D78DC5EE-104E-AF41-BF6D-9E638ED77302}"/>
              </a:ext>
            </a:extLst>
          </p:cNvPr>
          <p:cNvCxnSpPr/>
          <p:nvPr/>
        </p:nvCxnSpPr>
        <p:spPr>
          <a:xfrm>
            <a:off x="5152179" y="1651738"/>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A83C787F-FBC9-EF42-B9C9-785A537C1A67}"/>
              </a:ext>
            </a:extLst>
          </p:cNvPr>
          <p:cNvCxnSpPr/>
          <p:nvPr/>
        </p:nvCxnSpPr>
        <p:spPr>
          <a:xfrm>
            <a:off x="5152179" y="1934767"/>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8BEBABD2-1024-2241-8F90-D16A1A10E753}"/>
              </a:ext>
            </a:extLst>
          </p:cNvPr>
          <p:cNvCxnSpPr/>
          <p:nvPr/>
        </p:nvCxnSpPr>
        <p:spPr>
          <a:xfrm>
            <a:off x="5152179" y="2217796"/>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9F6CCCE0-56B2-9744-A65A-A6D3B0462545}"/>
              </a:ext>
            </a:extLst>
          </p:cNvPr>
          <p:cNvCxnSpPr/>
          <p:nvPr/>
        </p:nvCxnSpPr>
        <p:spPr>
          <a:xfrm>
            <a:off x="5152179" y="2500825"/>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BBB21B57-EC75-8E4C-856A-0CED09910FC3}"/>
              </a:ext>
            </a:extLst>
          </p:cNvPr>
          <p:cNvCxnSpPr/>
          <p:nvPr/>
        </p:nvCxnSpPr>
        <p:spPr>
          <a:xfrm>
            <a:off x="5152179" y="2783854"/>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F885E1B3-AF2D-6F47-A91C-34E6A272E4EA}"/>
              </a:ext>
            </a:extLst>
          </p:cNvPr>
          <p:cNvCxnSpPr/>
          <p:nvPr/>
        </p:nvCxnSpPr>
        <p:spPr>
          <a:xfrm>
            <a:off x="5152179" y="3066883"/>
            <a:ext cx="1485900" cy="0"/>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48966C3B-ABA3-E44E-8026-321265C0C6AC}"/>
              </a:ext>
            </a:extLst>
          </p:cNvPr>
          <p:cNvCxnSpPr/>
          <p:nvPr/>
        </p:nvCxnSpPr>
        <p:spPr>
          <a:xfrm>
            <a:off x="5152179" y="3349909"/>
            <a:ext cx="1485900" cy="0"/>
          </a:xfrm>
          <a:prstGeom prst="line">
            <a:avLst/>
          </a:prstGeom>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13B0F708-C349-3647-BA7E-2F51A783C5DE}"/>
              </a:ext>
            </a:extLst>
          </p:cNvPr>
          <p:cNvSpPr txBox="1"/>
          <p:nvPr/>
        </p:nvSpPr>
        <p:spPr>
          <a:xfrm>
            <a:off x="4572000" y="457199"/>
            <a:ext cx="1558440" cy="769441"/>
          </a:xfrm>
          <a:prstGeom prst="rect">
            <a:avLst/>
          </a:prstGeom>
          <a:noFill/>
        </p:spPr>
        <p:txBody>
          <a:bodyPr wrap="none" rtlCol="0">
            <a:spAutoFit/>
          </a:bodyPr>
          <a:lstStyle/>
          <a:p>
            <a:r>
              <a:rPr lang="en-US" sz="4400" dirty="0">
                <a:latin typeface="Monotype Corsiva" panose="03010101010201010101" pitchFamily="66" charset="0"/>
              </a:rPr>
              <a:t>T</a:t>
            </a:r>
            <a:r>
              <a:rPr lang="en-US" sz="1200" dirty="0">
                <a:latin typeface="PT Serif" panose="020A0603040505020204" pitchFamily="18" charset="77"/>
              </a:rPr>
              <a:t>he environment</a:t>
            </a:r>
          </a:p>
        </p:txBody>
      </p:sp>
      <p:sp>
        <p:nvSpPr>
          <p:cNvPr id="31" name="Freeform 30">
            <a:extLst>
              <a:ext uri="{FF2B5EF4-FFF2-40B4-BE49-F238E27FC236}">
                <a16:creationId xmlns:a16="http://schemas.microsoft.com/office/drawing/2014/main" id="{432AFC22-9C15-1E4B-AC15-5AE9A350AB66}"/>
              </a:ext>
            </a:extLst>
          </p:cNvPr>
          <p:cNvSpPr/>
          <p:nvPr/>
        </p:nvSpPr>
        <p:spPr>
          <a:xfrm>
            <a:off x="1612321" y="169898"/>
            <a:ext cx="5919358" cy="4513512"/>
          </a:xfrm>
          <a:custGeom>
            <a:avLst/>
            <a:gdLst>
              <a:gd name="connsiteX0" fmla="*/ 4121224 w 4173391"/>
              <a:gd name="connsiteY0" fmla="*/ 417340 h 3182212"/>
              <a:gd name="connsiteX1" fmla="*/ 3808220 w 4173391"/>
              <a:gd name="connsiteY1" fmla="*/ 417340 h 3182212"/>
              <a:gd name="connsiteX2" fmla="*/ 3808220 w 4173391"/>
              <a:gd name="connsiteY2" fmla="*/ 187804 h 3182212"/>
              <a:gd name="connsiteX3" fmla="*/ 3773007 w 4173391"/>
              <a:gd name="connsiteY3" fmla="*/ 138453 h 3182212"/>
              <a:gd name="connsiteX4" fmla="*/ 2086696 w 4173391"/>
              <a:gd name="connsiteY4" fmla="*/ 132715 h 3182212"/>
              <a:gd name="connsiteX5" fmla="*/ 400385 w 4173391"/>
              <a:gd name="connsiteY5" fmla="*/ 138401 h 3182212"/>
              <a:gd name="connsiteX6" fmla="*/ 365172 w 4173391"/>
              <a:gd name="connsiteY6" fmla="*/ 187804 h 3182212"/>
              <a:gd name="connsiteX7" fmla="*/ 365172 w 4173391"/>
              <a:gd name="connsiteY7" fmla="*/ 417340 h 3182212"/>
              <a:gd name="connsiteX8" fmla="*/ 52167 w 4173391"/>
              <a:gd name="connsiteY8" fmla="*/ 417340 h 3182212"/>
              <a:gd name="connsiteX9" fmla="*/ 0 w 4173391"/>
              <a:gd name="connsiteY9" fmla="*/ 469508 h 3182212"/>
              <a:gd name="connsiteX10" fmla="*/ 0 w 4173391"/>
              <a:gd name="connsiteY10" fmla="*/ 2973543 h 3182212"/>
              <a:gd name="connsiteX11" fmla="*/ 52167 w 4173391"/>
              <a:gd name="connsiteY11" fmla="*/ 3025710 h 3182212"/>
              <a:gd name="connsiteX12" fmla="*/ 1726741 w 4173391"/>
              <a:gd name="connsiteY12" fmla="*/ 3025710 h 3182212"/>
              <a:gd name="connsiteX13" fmla="*/ 1924977 w 4173391"/>
              <a:gd name="connsiteY13" fmla="*/ 3182212 h 3182212"/>
              <a:gd name="connsiteX14" fmla="*/ 2248415 w 4173391"/>
              <a:gd name="connsiteY14" fmla="*/ 3182212 h 3182212"/>
              <a:gd name="connsiteX15" fmla="*/ 2446651 w 4173391"/>
              <a:gd name="connsiteY15" fmla="*/ 3025710 h 3182212"/>
              <a:gd name="connsiteX16" fmla="*/ 4121224 w 4173391"/>
              <a:gd name="connsiteY16" fmla="*/ 3025710 h 3182212"/>
              <a:gd name="connsiteX17" fmla="*/ 4173392 w 4173391"/>
              <a:gd name="connsiteY17" fmla="*/ 2973543 h 3182212"/>
              <a:gd name="connsiteX18" fmla="*/ 4173392 w 4173391"/>
              <a:gd name="connsiteY18" fmla="*/ 469508 h 3182212"/>
              <a:gd name="connsiteX19" fmla="*/ 4121224 w 4173391"/>
              <a:gd name="connsiteY19" fmla="*/ 417340 h 3182212"/>
              <a:gd name="connsiteX20" fmla="*/ 3703885 w 4173391"/>
              <a:gd name="connsiteY20" fmla="*/ 225364 h 3182212"/>
              <a:gd name="connsiteX21" fmla="*/ 3703885 w 4173391"/>
              <a:gd name="connsiteY21" fmla="*/ 2619848 h 3182212"/>
              <a:gd name="connsiteX22" fmla="*/ 2138863 w 4173391"/>
              <a:gd name="connsiteY22" fmla="*/ 2619848 h 3182212"/>
              <a:gd name="connsiteX23" fmla="*/ 2138863 w 4173391"/>
              <a:gd name="connsiteY23" fmla="*/ 225364 h 3182212"/>
              <a:gd name="connsiteX24" fmla="*/ 3703885 w 4173391"/>
              <a:gd name="connsiteY24" fmla="*/ 225364 h 3182212"/>
              <a:gd name="connsiteX25" fmla="*/ 469507 w 4173391"/>
              <a:gd name="connsiteY25" fmla="*/ 225364 h 3182212"/>
              <a:gd name="connsiteX26" fmla="*/ 2034529 w 4173391"/>
              <a:gd name="connsiteY26" fmla="*/ 225364 h 3182212"/>
              <a:gd name="connsiteX27" fmla="*/ 2034529 w 4173391"/>
              <a:gd name="connsiteY27" fmla="*/ 2619848 h 3182212"/>
              <a:gd name="connsiteX28" fmla="*/ 469507 w 4173391"/>
              <a:gd name="connsiteY28" fmla="*/ 2619848 h 3182212"/>
              <a:gd name="connsiteX29" fmla="*/ 4069057 w 4173391"/>
              <a:gd name="connsiteY29" fmla="*/ 2921375 h 3182212"/>
              <a:gd name="connsiteX30" fmla="*/ 2399700 w 4173391"/>
              <a:gd name="connsiteY30" fmla="*/ 2921375 h 3182212"/>
              <a:gd name="connsiteX31" fmla="*/ 2347533 w 4173391"/>
              <a:gd name="connsiteY31" fmla="*/ 2973543 h 3182212"/>
              <a:gd name="connsiteX32" fmla="*/ 2347533 w 4173391"/>
              <a:gd name="connsiteY32" fmla="*/ 2978759 h 3182212"/>
              <a:gd name="connsiteX33" fmla="*/ 2248415 w 4173391"/>
              <a:gd name="connsiteY33" fmla="*/ 3077877 h 3182212"/>
              <a:gd name="connsiteX34" fmla="*/ 1924977 w 4173391"/>
              <a:gd name="connsiteY34" fmla="*/ 3077877 h 3182212"/>
              <a:gd name="connsiteX35" fmla="*/ 1825859 w 4173391"/>
              <a:gd name="connsiteY35" fmla="*/ 2978759 h 3182212"/>
              <a:gd name="connsiteX36" fmla="*/ 1825859 w 4173391"/>
              <a:gd name="connsiteY36" fmla="*/ 2973543 h 3182212"/>
              <a:gd name="connsiteX37" fmla="*/ 1773692 w 4173391"/>
              <a:gd name="connsiteY37" fmla="*/ 2921375 h 3182212"/>
              <a:gd name="connsiteX38" fmla="*/ 104335 w 4173391"/>
              <a:gd name="connsiteY38" fmla="*/ 2921375 h 3182212"/>
              <a:gd name="connsiteX39" fmla="*/ 104335 w 4173391"/>
              <a:gd name="connsiteY39" fmla="*/ 521675 h 3182212"/>
              <a:gd name="connsiteX40" fmla="*/ 365172 w 4173391"/>
              <a:gd name="connsiteY40" fmla="*/ 521675 h 3182212"/>
              <a:gd name="connsiteX41" fmla="*/ 365172 w 4173391"/>
              <a:gd name="connsiteY41" fmla="*/ 2691839 h 3182212"/>
              <a:gd name="connsiteX42" fmla="*/ 417324 w 4173391"/>
              <a:gd name="connsiteY42" fmla="*/ 2744022 h 3182212"/>
              <a:gd name="connsiteX43" fmla="*/ 434294 w 4173391"/>
              <a:gd name="connsiteY43" fmla="*/ 2741189 h 3182212"/>
              <a:gd name="connsiteX44" fmla="*/ 2069741 w 4173391"/>
              <a:gd name="connsiteY44" fmla="*/ 2741189 h 3182212"/>
              <a:gd name="connsiteX45" fmla="*/ 2072350 w 4173391"/>
              <a:gd name="connsiteY45" fmla="*/ 2741606 h 3182212"/>
              <a:gd name="connsiteX46" fmla="*/ 2084192 w 4173391"/>
              <a:gd name="connsiteY46" fmla="*/ 2743589 h 3182212"/>
              <a:gd name="connsiteX47" fmla="*/ 2086696 w 4173391"/>
              <a:gd name="connsiteY47" fmla="*/ 2744006 h 3182212"/>
              <a:gd name="connsiteX48" fmla="*/ 2088626 w 4173391"/>
              <a:gd name="connsiteY48" fmla="*/ 2743693 h 3182212"/>
              <a:gd name="connsiteX49" fmla="*/ 2100364 w 4173391"/>
              <a:gd name="connsiteY49" fmla="*/ 2741919 h 3182212"/>
              <a:gd name="connsiteX50" fmla="*/ 2102972 w 4173391"/>
              <a:gd name="connsiteY50" fmla="*/ 2741346 h 3182212"/>
              <a:gd name="connsiteX51" fmla="*/ 2103650 w 4173391"/>
              <a:gd name="connsiteY51" fmla="*/ 2741346 h 3182212"/>
              <a:gd name="connsiteX52" fmla="*/ 3739098 w 4173391"/>
              <a:gd name="connsiteY52" fmla="*/ 2741346 h 3182212"/>
              <a:gd name="connsiteX53" fmla="*/ 3756053 w 4173391"/>
              <a:gd name="connsiteY53" fmla="*/ 2744006 h 3182212"/>
              <a:gd name="connsiteX54" fmla="*/ 3808220 w 4173391"/>
              <a:gd name="connsiteY54" fmla="*/ 2691839 h 3182212"/>
              <a:gd name="connsiteX55" fmla="*/ 3808220 w 4173391"/>
              <a:gd name="connsiteY55" fmla="*/ 521675 h 3182212"/>
              <a:gd name="connsiteX56" fmla="*/ 4069057 w 4173391"/>
              <a:gd name="connsiteY56" fmla="*/ 521675 h 318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173391" h="3182212">
                <a:moveTo>
                  <a:pt x="4121224" y="417340"/>
                </a:moveTo>
                <a:lnTo>
                  <a:pt x="3808220" y="417340"/>
                </a:lnTo>
                <a:lnTo>
                  <a:pt x="3808220" y="187804"/>
                </a:lnTo>
                <a:cubicBezTo>
                  <a:pt x="3808225" y="165523"/>
                  <a:pt x="3794077" y="145694"/>
                  <a:pt x="3773007" y="138453"/>
                </a:cubicBezTo>
                <a:cubicBezTo>
                  <a:pt x="3226042" y="-44133"/>
                  <a:pt x="2634887" y="-46146"/>
                  <a:pt x="2086696" y="132715"/>
                </a:cubicBezTo>
                <a:cubicBezTo>
                  <a:pt x="1538510" y="-46162"/>
                  <a:pt x="947355" y="-44169"/>
                  <a:pt x="400385" y="138401"/>
                </a:cubicBezTo>
                <a:cubicBezTo>
                  <a:pt x="379294" y="145647"/>
                  <a:pt x="365140" y="165502"/>
                  <a:pt x="365172" y="187804"/>
                </a:cubicBezTo>
                <a:lnTo>
                  <a:pt x="365172" y="417340"/>
                </a:lnTo>
                <a:lnTo>
                  <a:pt x="52167" y="417340"/>
                </a:lnTo>
                <a:cubicBezTo>
                  <a:pt x="23356" y="417340"/>
                  <a:pt x="0" y="440695"/>
                  <a:pt x="0" y="469508"/>
                </a:cubicBezTo>
                <a:lnTo>
                  <a:pt x="0" y="2973543"/>
                </a:lnTo>
                <a:cubicBezTo>
                  <a:pt x="0" y="3002355"/>
                  <a:pt x="23356" y="3025710"/>
                  <a:pt x="52167" y="3025710"/>
                </a:cubicBezTo>
                <a:lnTo>
                  <a:pt x="1726741" y="3025710"/>
                </a:lnTo>
                <a:cubicBezTo>
                  <a:pt x="1748625" y="3117478"/>
                  <a:pt x="1830637" y="3182223"/>
                  <a:pt x="1924977" y="3182212"/>
                </a:cubicBezTo>
                <a:lnTo>
                  <a:pt x="2248415" y="3182212"/>
                </a:lnTo>
                <a:cubicBezTo>
                  <a:pt x="2342754" y="3182223"/>
                  <a:pt x="2424767" y="3117478"/>
                  <a:pt x="2446651" y="3025710"/>
                </a:cubicBezTo>
                <a:lnTo>
                  <a:pt x="4121224" y="3025710"/>
                </a:lnTo>
                <a:cubicBezTo>
                  <a:pt x="4150036" y="3025710"/>
                  <a:pt x="4173392" y="3002355"/>
                  <a:pt x="4173392" y="2973543"/>
                </a:cubicBezTo>
                <a:lnTo>
                  <a:pt x="4173392" y="469508"/>
                </a:lnTo>
                <a:cubicBezTo>
                  <a:pt x="4173392" y="440695"/>
                  <a:pt x="4150036" y="417340"/>
                  <a:pt x="4121224" y="417340"/>
                </a:cubicBezTo>
                <a:close/>
                <a:moveTo>
                  <a:pt x="3703885" y="225364"/>
                </a:moveTo>
                <a:lnTo>
                  <a:pt x="3703885" y="2619848"/>
                </a:lnTo>
                <a:cubicBezTo>
                  <a:pt x="3193667" y="2465224"/>
                  <a:pt x="2649081" y="2465224"/>
                  <a:pt x="2138863" y="2619848"/>
                </a:cubicBezTo>
                <a:lnTo>
                  <a:pt x="2138863" y="225364"/>
                </a:lnTo>
                <a:cubicBezTo>
                  <a:pt x="2648059" y="63990"/>
                  <a:pt x="3194690" y="63990"/>
                  <a:pt x="3703885" y="225364"/>
                </a:cubicBezTo>
                <a:close/>
                <a:moveTo>
                  <a:pt x="469507" y="225364"/>
                </a:moveTo>
                <a:cubicBezTo>
                  <a:pt x="978702" y="63990"/>
                  <a:pt x="1525333" y="63990"/>
                  <a:pt x="2034529" y="225364"/>
                </a:cubicBezTo>
                <a:lnTo>
                  <a:pt x="2034529" y="2619848"/>
                </a:lnTo>
                <a:cubicBezTo>
                  <a:pt x="1524311" y="2465224"/>
                  <a:pt x="979725" y="2465224"/>
                  <a:pt x="469507" y="2619848"/>
                </a:cubicBezTo>
                <a:close/>
                <a:moveTo>
                  <a:pt x="4069057" y="2921375"/>
                </a:moveTo>
                <a:lnTo>
                  <a:pt x="2399700" y="2921375"/>
                </a:lnTo>
                <a:cubicBezTo>
                  <a:pt x="2370888" y="2921375"/>
                  <a:pt x="2347533" y="2944731"/>
                  <a:pt x="2347533" y="2973543"/>
                </a:cubicBezTo>
                <a:lnTo>
                  <a:pt x="2347533" y="2978759"/>
                </a:lnTo>
                <a:cubicBezTo>
                  <a:pt x="2347533" y="3033499"/>
                  <a:pt x="2303154" y="3077877"/>
                  <a:pt x="2248415" y="3077877"/>
                </a:cubicBezTo>
                <a:lnTo>
                  <a:pt x="1924977" y="3077877"/>
                </a:lnTo>
                <a:cubicBezTo>
                  <a:pt x="1870238" y="3077877"/>
                  <a:pt x="1825859" y="3033499"/>
                  <a:pt x="1825859" y="2978759"/>
                </a:cubicBezTo>
                <a:lnTo>
                  <a:pt x="1825859" y="2973543"/>
                </a:lnTo>
                <a:cubicBezTo>
                  <a:pt x="1825859" y="2944731"/>
                  <a:pt x="1802504" y="2921375"/>
                  <a:pt x="1773692" y="2921375"/>
                </a:cubicBezTo>
                <a:lnTo>
                  <a:pt x="104335" y="2921375"/>
                </a:lnTo>
                <a:lnTo>
                  <a:pt x="104335" y="521675"/>
                </a:lnTo>
                <a:lnTo>
                  <a:pt x="365172" y="521675"/>
                </a:lnTo>
                <a:lnTo>
                  <a:pt x="365172" y="2691839"/>
                </a:lnTo>
                <a:cubicBezTo>
                  <a:pt x="365161" y="2720651"/>
                  <a:pt x="388511" y="2744011"/>
                  <a:pt x="417324" y="2744022"/>
                </a:cubicBezTo>
                <a:cubicBezTo>
                  <a:pt x="423098" y="2744022"/>
                  <a:pt x="428832" y="2743067"/>
                  <a:pt x="434294" y="2741189"/>
                </a:cubicBezTo>
                <a:cubicBezTo>
                  <a:pt x="965071" y="2564170"/>
                  <a:pt x="1538964" y="2564170"/>
                  <a:pt x="2069741" y="2741189"/>
                </a:cubicBezTo>
                <a:cubicBezTo>
                  <a:pt x="2070602" y="2741382"/>
                  <a:pt x="2071473" y="2741523"/>
                  <a:pt x="2072350" y="2741606"/>
                </a:cubicBezTo>
                <a:cubicBezTo>
                  <a:pt x="2076205" y="2742738"/>
                  <a:pt x="2080180" y="2743406"/>
                  <a:pt x="2084192" y="2743589"/>
                </a:cubicBezTo>
                <a:cubicBezTo>
                  <a:pt x="2085026" y="2743589"/>
                  <a:pt x="2085861" y="2744006"/>
                  <a:pt x="2086696" y="2744006"/>
                </a:cubicBezTo>
                <a:cubicBezTo>
                  <a:pt x="2087531" y="2744006"/>
                  <a:pt x="2088000" y="2743745"/>
                  <a:pt x="2088626" y="2743693"/>
                </a:cubicBezTo>
                <a:cubicBezTo>
                  <a:pt x="2092596" y="2743568"/>
                  <a:pt x="2096535" y="2742973"/>
                  <a:pt x="2100364" y="2741919"/>
                </a:cubicBezTo>
                <a:cubicBezTo>
                  <a:pt x="2101198" y="2741919"/>
                  <a:pt x="2102085" y="2741606"/>
                  <a:pt x="2102972" y="2741346"/>
                </a:cubicBezTo>
                <a:lnTo>
                  <a:pt x="2103650" y="2741346"/>
                </a:lnTo>
                <a:cubicBezTo>
                  <a:pt x="2634428" y="2564326"/>
                  <a:pt x="3208321" y="2564326"/>
                  <a:pt x="3739098" y="2741346"/>
                </a:cubicBezTo>
                <a:cubicBezTo>
                  <a:pt x="3744565" y="2743151"/>
                  <a:pt x="3750293" y="2744048"/>
                  <a:pt x="3756053" y="2744006"/>
                </a:cubicBezTo>
                <a:cubicBezTo>
                  <a:pt x="3784865" y="2744006"/>
                  <a:pt x="3808220" y="2720651"/>
                  <a:pt x="3808220" y="2691839"/>
                </a:cubicBezTo>
                <a:lnTo>
                  <a:pt x="3808220" y="521675"/>
                </a:lnTo>
                <a:lnTo>
                  <a:pt x="4069057" y="521675"/>
                </a:lnTo>
                <a:close/>
              </a:path>
            </a:pathLst>
          </a:custGeom>
          <a:solidFill>
            <a:schemeClr val="accent4">
              <a:lumMod val="50000"/>
            </a:schemeClr>
          </a:solidFill>
          <a:ln w="52090" cap="flat">
            <a:noFill/>
            <a:prstDash val="solid"/>
            <a:miter/>
          </a:ln>
        </p:spPr>
        <p:txBody>
          <a:bodyPr rtlCol="0" anchor="ctr"/>
          <a:lstStyle/>
          <a:p>
            <a:endParaRPr lang="en-US" dirty="0"/>
          </a:p>
        </p:txBody>
      </p:sp>
    </p:spTree>
    <p:extLst>
      <p:ext uri="{BB962C8B-B14F-4D97-AF65-F5344CB8AC3E}">
        <p14:creationId xmlns:p14="http://schemas.microsoft.com/office/powerpoint/2010/main" val="301317589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55</a:t>
            </a:fld>
            <a:endParaRPr lang="en" dirty="0"/>
          </a:p>
        </p:txBody>
      </p:sp>
      <p:grpSp>
        <p:nvGrpSpPr>
          <p:cNvPr id="5" name="Group 4">
            <a:extLst>
              <a:ext uri="{FF2B5EF4-FFF2-40B4-BE49-F238E27FC236}">
                <a16:creationId xmlns:a16="http://schemas.microsoft.com/office/drawing/2014/main" id="{8F0D527F-D80A-9945-959B-F794ABCBEBDB}"/>
              </a:ext>
            </a:extLst>
          </p:cNvPr>
          <p:cNvGrpSpPr/>
          <p:nvPr/>
        </p:nvGrpSpPr>
        <p:grpSpPr>
          <a:xfrm>
            <a:off x="5978822" y="2612345"/>
            <a:ext cx="571113" cy="603302"/>
            <a:chOff x="5037832" y="2494736"/>
            <a:chExt cx="169421" cy="178970"/>
          </a:xfrm>
          <a:solidFill>
            <a:schemeClr val="accent1"/>
          </a:solidFill>
        </p:grpSpPr>
        <p:sp>
          <p:nvSpPr>
            <p:cNvPr id="6" name="Freeform 16">
              <a:extLst>
                <a:ext uri="{FF2B5EF4-FFF2-40B4-BE49-F238E27FC236}">
                  <a16:creationId xmlns:a16="http://schemas.microsoft.com/office/drawing/2014/main" id="{AB819646-0CF9-E843-A84C-D866FF749F41}"/>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17">
              <a:extLst>
                <a:ext uri="{FF2B5EF4-FFF2-40B4-BE49-F238E27FC236}">
                  <a16:creationId xmlns:a16="http://schemas.microsoft.com/office/drawing/2014/main" id="{F564D863-AD75-C243-98AC-A91020DD7311}"/>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8" name="Group 7">
            <a:extLst>
              <a:ext uri="{FF2B5EF4-FFF2-40B4-BE49-F238E27FC236}">
                <a16:creationId xmlns:a16="http://schemas.microsoft.com/office/drawing/2014/main" id="{D381388D-F4F0-7945-BFAB-B624A2244EB3}"/>
              </a:ext>
            </a:extLst>
          </p:cNvPr>
          <p:cNvGrpSpPr/>
          <p:nvPr/>
        </p:nvGrpSpPr>
        <p:grpSpPr>
          <a:xfrm>
            <a:off x="2592049" y="2602619"/>
            <a:ext cx="571113" cy="603302"/>
            <a:chOff x="5037832" y="2494736"/>
            <a:chExt cx="169421" cy="178970"/>
          </a:xfrm>
          <a:solidFill>
            <a:schemeClr val="tx1">
              <a:alpha val="96000"/>
            </a:schemeClr>
          </a:solidFill>
        </p:grpSpPr>
        <p:sp>
          <p:nvSpPr>
            <p:cNvPr id="9" name="Freeform 16">
              <a:extLst>
                <a:ext uri="{FF2B5EF4-FFF2-40B4-BE49-F238E27FC236}">
                  <a16:creationId xmlns:a16="http://schemas.microsoft.com/office/drawing/2014/main" id="{49D9A5BD-D8C2-7A4D-8BB5-6F82713A6B87}"/>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Freeform 17">
              <a:extLst>
                <a:ext uri="{FF2B5EF4-FFF2-40B4-BE49-F238E27FC236}">
                  <a16:creationId xmlns:a16="http://schemas.microsoft.com/office/drawing/2014/main" id="{C36C5E43-174B-5F4D-96B4-60CA1F7354F4}"/>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6428919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shape&#10;&#10;Description automatically generated">
            <a:extLst>
              <a:ext uri="{FF2B5EF4-FFF2-40B4-BE49-F238E27FC236}">
                <a16:creationId xmlns:a16="http://schemas.microsoft.com/office/drawing/2014/main" id="{7BBC3190-9E86-EB48-B5D1-FF6070121FFE}"/>
              </a:ext>
            </a:extLst>
          </p:cNvPr>
          <p:cNvPicPr>
            <a:picLocks noChangeAspect="1"/>
          </p:cNvPicPr>
          <p:nvPr/>
        </p:nvPicPr>
        <p:blipFill>
          <a:blip r:embed="rId2"/>
          <a:stretch>
            <a:fillRect/>
          </a:stretch>
        </p:blipFill>
        <p:spPr>
          <a:xfrm>
            <a:off x="2191807" y="2242291"/>
            <a:ext cx="1371599" cy="13716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4C7D3270-FAEB-6F46-ABF3-B5EBD88AC8B0}"/>
              </a:ext>
            </a:extLst>
          </p:cNvPr>
          <p:cNvPicPr>
            <a:picLocks noChangeAspect="1"/>
          </p:cNvPicPr>
          <p:nvPr/>
        </p:nvPicPr>
        <p:blipFill>
          <a:blip r:embed="rId3">
            <a:duotone>
              <a:prstClr val="black"/>
              <a:srgbClr val="C00000">
                <a:tint val="45000"/>
                <a:satMod val="400000"/>
              </a:srgbClr>
            </a:duotone>
            <a:extLst>
              <a:ext uri="{BEBA8EAE-BF5A-486C-A8C5-ECC9F3942E4B}">
                <a14:imgProps xmlns:a14="http://schemas.microsoft.com/office/drawing/2010/main">
                  <a14:imgLayer r:embed="rId4">
                    <a14:imgEffect>
                      <a14:artisticPhotocopy/>
                    </a14:imgEffect>
                    <a14:imgEffect>
                      <a14:saturation sat="0"/>
                    </a14:imgEffect>
                  </a14:imgLayer>
                </a14:imgProps>
              </a:ext>
            </a:extLst>
          </a:blip>
          <a:stretch>
            <a:fillRect/>
          </a:stretch>
        </p:blipFill>
        <p:spPr>
          <a:xfrm>
            <a:off x="5576564" y="2242291"/>
            <a:ext cx="1375631" cy="1375632"/>
          </a:xfrm>
          <a:prstGeom prst="rect">
            <a:avLst/>
          </a:prstGeom>
        </p:spPr>
      </p:pic>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56</a:t>
            </a:fld>
            <a:endParaRPr lang="en" dirty="0"/>
          </a:p>
        </p:txBody>
      </p:sp>
      <p:grpSp>
        <p:nvGrpSpPr>
          <p:cNvPr id="9" name="Group 8">
            <a:extLst>
              <a:ext uri="{FF2B5EF4-FFF2-40B4-BE49-F238E27FC236}">
                <a16:creationId xmlns:a16="http://schemas.microsoft.com/office/drawing/2014/main" id="{BB763CEB-0CF7-6A4E-AF6B-F54E3DAFA2E3}"/>
              </a:ext>
            </a:extLst>
          </p:cNvPr>
          <p:cNvGrpSpPr/>
          <p:nvPr/>
        </p:nvGrpSpPr>
        <p:grpSpPr>
          <a:xfrm>
            <a:off x="5978822" y="2612345"/>
            <a:ext cx="571113" cy="603302"/>
            <a:chOff x="5037832" y="2494736"/>
            <a:chExt cx="169421" cy="178970"/>
          </a:xfrm>
          <a:solidFill>
            <a:schemeClr val="accent1">
              <a:alpha val="73000"/>
            </a:schemeClr>
          </a:solidFill>
        </p:grpSpPr>
        <p:sp>
          <p:nvSpPr>
            <p:cNvPr id="10" name="Freeform 16">
              <a:extLst>
                <a:ext uri="{FF2B5EF4-FFF2-40B4-BE49-F238E27FC236}">
                  <a16:creationId xmlns:a16="http://schemas.microsoft.com/office/drawing/2014/main" id="{9147A42D-48E7-5843-A40A-5779D968818D}"/>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17">
              <a:extLst>
                <a:ext uri="{FF2B5EF4-FFF2-40B4-BE49-F238E27FC236}">
                  <a16:creationId xmlns:a16="http://schemas.microsoft.com/office/drawing/2014/main" id="{34B2C76A-D540-9849-A216-60798CDBD4B2}"/>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2" name="Group 11">
            <a:extLst>
              <a:ext uri="{FF2B5EF4-FFF2-40B4-BE49-F238E27FC236}">
                <a16:creationId xmlns:a16="http://schemas.microsoft.com/office/drawing/2014/main" id="{B5804CB7-EC73-364F-AAEF-F4DDE0F3F6AC}"/>
              </a:ext>
            </a:extLst>
          </p:cNvPr>
          <p:cNvGrpSpPr/>
          <p:nvPr/>
        </p:nvGrpSpPr>
        <p:grpSpPr>
          <a:xfrm>
            <a:off x="2592049" y="2602619"/>
            <a:ext cx="571113" cy="603302"/>
            <a:chOff x="5037832" y="2494736"/>
            <a:chExt cx="169421" cy="178970"/>
          </a:xfrm>
          <a:solidFill>
            <a:schemeClr val="tx1">
              <a:alpha val="79000"/>
            </a:schemeClr>
          </a:solidFill>
        </p:grpSpPr>
        <p:sp>
          <p:nvSpPr>
            <p:cNvPr id="13" name="Freeform 16">
              <a:extLst>
                <a:ext uri="{FF2B5EF4-FFF2-40B4-BE49-F238E27FC236}">
                  <a16:creationId xmlns:a16="http://schemas.microsoft.com/office/drawing/2014/main" id="{64CF26D2-364A-9C47-A467-A9B4190304C9}"/>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Freeform 17">
              <a:extLst>
                <a:ext uri="{FF2B5EF4-FFF2-40B4-BE49-F238E27FC236}">
                  <a16:creationId xmlns:a16="http://schemas.microsoft.com/office/drawing/2014/main" id="{F56592F5-5C18-2640-95E9-09AAA5A5E3BD}"/>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40636731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shape&#10;&#10;Description automatically generated">
            <a:extLst>
              <a:ext uri="{FF2B5EF4-FFF2-40B4-BE49-F238E27FC236}">
                <a16:creationId xmlns:a16="http://schemas.microsoft.com/office/drawing/2014/main" id="{7BBC3190-9E86-EB48-B5D1-FF6070121FFE}"/>
              </a:ext>
            </a:extLst>
          </p:cNvPr>
          <p:cNvPicPr>
            <a:picLocks noChangeAspect="1"/>
          </p:cNvPicPr>
          <p:nvPr/>
        </p:nvPicPr>
        <p:blipFill>
          <a:blip r:embed="rId2"/>
          <a:stretch>
            <a:fillRect/>
          </a:stretch>
        </p:blipFill>
        <p:spPr>
          <a:xfrm>
            <a:off x="2191807" y="250202"/>
            <a:ext cx="1371599" cy="13716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4C7D3270-FAEB-6F46-ABF3-B5EBD88AC8B0}"/>
              </a:ext>
            </a:extLst>
          </p:cNvPr>
          <p:cNvPicPr>
            <a:picLocks noChangeAspect="1"/>
          </p:cNvPicPr>
          <p:nvPr/>
        </p:nvPicPr>
        <p:blipFill>
          <a:blip r:embed="rId3">
            <a:duotone>
              <a:prstClr val="black"/>
              <a:srgbClr val="C00000">
                <a:tint val="45000"/>
                <a:satMod val="400000"/>
              </a:srgbClr>
            </a:duotone>
            <a:extLst>
              <a:ext uri="{BEBA8EAE-BF5A-486C-A8C5-ECC9F3942E4B}">
                <a14:imgProps xmlns:a14="http://schemas.microsoft.com/office/drawing/2010/main">
                  <a14:imgLayer r:embed="rId4">
                    <a14:imgEffect>
                      <a14:artisticPhotocopy/>
                    </a14:imgEffect>
                    <a14:imgEffect>
                      <a14:saturation sat="0"/>
                    </a14:imgEffect>
                  </a14:imgLayer>
                </a14:imgProps>
              </a:ext>
            </a:extLst>
          </a:blip>
          <a:stretch>
            <a:fillRect/>
          </a:stretch>
        </p:blipFill>
        <p:spPr>
          <a:xfrm>
            <a:off x="5576564" y="2242291"/>
            <a:ext cx="1375631" cy="1375632"/>
          </a:xfrm>
          <a:prstGeom prst="rect">
            <a:avLst/>
          </a:prstGeom>
        </p:spPr>
      </p:pic>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57</a:t>
            </a:fld>
            <a:endParaRPr lang="en" dirty="0"/>
          </a:p>
        </p:txBody>
      </p:sp>
      <p:sp>
        <p:nvSpPr>
          <p:cNvPr id="11" name="Freeform 10">
            <a:extLst>
              <a:ext uri="{FF2B5EF4-FFF2-40B4-BE49-F238E27FC236}">
                <a16:creationId xmlns:a16="http://schemas.microsoft.com/office/drawing/2014/main" id="{FD9B2DD4-1A95-9747-B573-422317DAE3C1}"/>
              </a:ext>
            </a:extLst>
          </p:cNvPr>
          <p:cNvSpPr/>
          <p:nvPr/>
        </p:nvSpPr>
        <p:spPr>
          <a:xfrm>
            <a:off x="1699846" y="1747158"/>
            <a:ext cx="2355519" cy="2648200"/>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nvGrpSpPr>
          <p:cNvPr id="9" name="Group 8">
            <a:extLst>
              <a:ext uri="{FF2B5EF4-FFF2-40B4-BE49-F238E27FC236}">
                <a16:creationId xmlns:a16="http://schemas.microsoft.com/office/drawing/2014/main" id="{53BD2EDB-8344-C143-8ED6-0F59FE7DE379}"/>
              </a:ext>
            </a:extLst>
          </p:cNvPr>
          <p:cNvGrpSpPr/>
          <p:nvPr/>
        </p:nvGrpSpPr>
        <p:grpSpPr>
          <a:xfrm>
            <a:off x="5978822" y="2612345"/>
            <a:ext cx="571113" cy="603302"/>
            <a:chOff x="5037832" y="2494736"/>
            <a:chExt cx="169421" cy="178970"/>
          </a:xfrm>
          <a:solidFill>
            <a:schemeClr val="accent1">
              <a:alpha val="73000"/>
            </a:schemeClr>
          </a:solidFill>
        </p:grpSpPr>
        <p:sp>
          <p:nvSpPr>
            <p:cNvPr id="10" name="Freeform 16">
              <a:extLst>
                <a:ext uri="{FF2B5EF4-FFF2-40B4-BE49-F238E27FC236}">
                  <a16:creationId xmlns:a16="http://schemas.microsoft.com/office/drawing/2014/main" id="{9B28792F-1C60-8541-933D-E8E21230D746}"/>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Freeform 17">
              <a:extLst>
                <a:ext uri="{FF2B5EF4-FFF2-40B4-BE49-F238E27FC236}">
                  <a16:creationId xmlns:a16="http://schemas.microsoft.com/office/drawing/2014/main" id="{9C6F5E1F-3F89-F241-BE8A-389B1A1FF078}"/>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3" name="Group 12">
            <a:extLst>
              <a:ext uri="{FF2B5EF4-FFF2-40B4-BE49-F238E27FC236}">
                <a16:creationId xmlns:a16="http://schemas.microsoft.com/office/drawing/2014/main" id="{D6063564-E707-A141-B0AF-8CD3B440C43A}"/>
              </a:ext>
            </a:extLst>
          </p:cNvPr>
          <p:cNvGrpSpPr/>
          <p:nvPr/>
        </p:nvGrpSpPr>
        <p:grpSpPr>
          <a:xfrm>
            <a:off x="2592048" y="634351"/>
            <a:ext cx="571113" cy="603302"/>
            <a:chOff x="5037832" y="2494736"/>
            <a:chExt cx="169421" cy="178970"/>
          </a:xfrm>
          <a:solidFill>
            <a:schemeClr val="tx1">
              <a:alpha val="79000"/>
            </a:schemeClr>
          </a:solidFill>
        </p:grpSpPr>
        <p:sp>
          <p:nvSpPr>
            <p:cNvPr id="14" name="Freeform 16">
              <a:extLst>
                <a:ext uri="{FF2B5EF4-FFF2-40B4-BE49-F238E27FC236}">
                  <a16:creationId xmlns:a16="http://schemas.microsoft.com/office/drawing/2014/main" id="{A3FD4FD4-4A6F-9548-866B-AA8DAA8C0F04}"/>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Freeform 17">
              <a:extLst>
                <a:ext uri="{FF2B5EF4-FFF2-40B4-BE49-F238E27FC236}">
                  <a16:creationId xmlns:a16="http://schemas.microsoft.com/office/drawing/2014/main" id="{E7832DAD-ECED-F14B-8B71-80E8F6AC6B77}"/>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1671293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58</a:t>
            </a:fld>
            <a:endParaRPr lang="en" dirty="0"/>
          </a:p>
        </p:txBody>
      </p:sp>
      <p:sp>
        <p:nvSpPr>
          <p:cNvPr id="11" name="Freeform 10">
            <a:extLst>
              <a:ext uri="{FF2B5EF4-FFF2-40B4-BE49-F238E27FC236}">
                <a16:creationId xmlns:a16="http://schemas.microsoft.com/office/drawing/2014/main" id="{FD9B2DD4-1A95-9747-B573-422317DAE3C1}"/>
              </a:ext>
            </a:extLst>
          </p:cNvPr>
          <p:cNvSpPr/>
          <p:nvPr/>
        </p:nvSpPr>
        <p:spPr>
          <a:xfrm>
            <a:off x="1699846" y="1747158"/>
            <a:ext cx="2355519" cy="2648200"/>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nvGrpSpPr>
          <p:cNvPr id="15" name="Group 14">
            <a:extLst>
              <a:ext uri="{FF2B5EF4-FFF2-40B4-BE49-F238E27FC236}">
                <a16:creationId xmlns:a16="http://schemas.microsoft.com/office/drawing/2014/main" id="{8C5F797E-D2FD-844C-ABCC-FA84A6ACD4D6}"/>
              </a:ext>
            </a:extLst>
          </p:cNvPr>
          <p:cNvGrpSpPr/>
          <p:nvPr/>
        </p:nvGrpSpPr>
        <p:grpSpPr>
          <a:xfrm>
            <a:off x="5978822" y="2612345"/>
            <a:ext cx="571113" cy="603302"/>
            <a:chOff x="5037832" y="2494736"/>
            <a:chExt cx="169421" cy="178970"/>
          </a:xfrm>
          <a:solidFill>
            <a:schemeClr val="accent1"/>
          </a:solidFill>
        </p:grpSpPr>
        <p:sp>
          <p:nvSpPr>
            <p:cNvPr id="16" name="Freeform 16">
              <a:extLst>
                <a:ext uri="{FF2B5EF4-FFF2-40B4-BE49-F238E27FC236}">
                  <a16:creationId xmlns:a16="http://schemas.microsoft.com/office/drawing/2014/main" id="{45151F15-1B42-FB47-A4E9-16FA922D7EA3}"/>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 name="Freeform 17">
              <a:extLst>
                <a:ext uri="{FF2B5EF4-FFF2-40B4-BE49-F238E27FC236}">
                  <a16:creationId xmlns:a16="http://schemas.microsoft.com/office/drawing/2014/main" id="{7A2B0F8E-4F7C-3C47-AB43-61E8CE8E2E76}"/>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1" name="Group 20">
            <a:extLst>
              <a:ext uri="{FF2B5EF4-FFF2-40B4-BE49-F238E27FC236}">
                <a16:creationId xmlns:a16="http://schemas.microsoft.com/office/drawing/2014/main" id="{9D31E295-F05B-AD40-B144-A59AAFFAD7DD}"/>
              </a:ext>
            </a:extLst>
          </p:cNvPr>
          <p:cNvGrpSpPr/>
          <p:nvPr/>
        </p:nvGrpSpPr>
        <p:grpSpPr>
          <a:xfrm>
            <a:off x="2592048" y="634351"/>
            <a:ext cx="571113" cy="603302"/>
            <a:chOff x="5037832" y="2494736"/>
            <a:chExt cx="169421" cy="178970"/>
          </a:xfrm>
          <a:solidFill>
            <a:schemeClr val="tx1"/>
          </a:solidFill>
        </p:grpSpPr>
        <p:sp>
          <p:nvSpPr>
            <p:cNvPr id="22" name="Freeform 16">
              <a:extLst>
                <a:ext uri="{FF2B5EF4-FFF2-40B4-BE49-F238E27FC236}">
                  <a16:creationId xmlns:a16="http://schemas.microsoft.com/office/drawing/2014/main" id="{CC57224B-11DD-FD4B-8588-58A615E06AC5}"/>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 name="Freeform 17">
              <a:extLst>
                <a:ext uri="{FF2B5EF4-FFF2-40B4-BE49-F238E27FC236}">
                  <a16:creationId xmlns:a16="http://schemas.microsoft.com/office/drawing/2014/main" id="{F44D0D58-1CEB-9641-AB7F-6213520B88B2}"/>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77439016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59</a:t>
            </a:fld>
            <a:endParaRPr lang="en" dirty="0"/>
          </a:p>
        </p:txBody>
      </p:sp>
      <p:sp>
        <p:nvSpPr>
          <p:cNvPr id="11" name="Freeform 10">
            <a:extLst>
              <a:ext uri="{FF2B5EF4-FFF2-40B4-BE49-F238E27FC236}">
                <a16:creationId xmlns:a16="http://schemas.microsoft.com/office/drawing/2014/main" id="{FD9B2DD4-1A95-9747-B573-422317DAE3C1}"/>
              </a:ext>
            </a:extLst>
          </p:cNvPr>
          <p:cNvSpPr/>
          <p:nvPr/>
        </p:nvSpPr>
        <p:spPr>
          <a:xfrm>
            <a:off x="1699846" y="1747158"/>
            <a:ext cx="2355519" cy="2648200"/>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nvGrpSpPr>
          <p:cNvPr id="6" name="Group 5">
            <a:extLst>
              <a:ext uri="{FF2B5EF4-FFF2-40B4-BE49-F238E27FC236}">
                <a16:creationId xmlns:a16="http://schemas.microsoft.com/office/drawing/2014/main" id="{C1943733-9B9B-4941-AD85-2FC9118846DC}"/>
              </a:ext>
            </a:extLst>
          </p:cNvPr>
          <p:cNvGrpSpPr/>
          <p:nvPr/>
        </p:nvGrpSpPr>
        <p:grpSpPr>
          <a:xfrm>
            <a:off x="5978822" y="2612345"/>
            <a:ext cx="571113" cy="603302"/>
            <a:chOff x="5037832" y="2494736"/>
            <a:chExt cx="169421" cy="178970"/>
          </a:xfrm>
          <a:solidFill>
            <a:schemeClr val="tx1"/>
          </a:solidFill>
        </p:grpSpPr>
        <p:sp>
          <p:nvSpPr>
            <p:cNvPr id="9" name="Freeform 16">
              <a:extLst>
                <a:ext uri="{FF2B5EF4-FFF2-40B4-BE49-F238E27FC236}">
                  <a16:creationId xmlns:a16="http://schemas.microsoft.com/office/drawing/2014/main" id="{3593FBA1-197D-0847-9D00-C3347B9805A3}"/>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Freeform 17">
              <a:extLst>
                <a:ext uri="{FF2B5EF4-FFF2-40B4-BE49-F238E27FC236}">
                  <a16:creationId xmlns:a16="http://schemas.microsoft.com/office/drawing/2014/main" id="{C1CF83F0-DE33-3241-B61E-DC07B94B6A84}"/>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2" name="Group 11">
            <a:extLst>
              <a:ext uri="{FF2B5EF4-FFF2-40B4-BE49-F238E27FC236}">
                <a16:creationId xmlns:a16="http://schemas.microsoft.com/office/drawing/2014/main" id="{5F8EABCA-30E2-454F-B90C-D5D877671A21}"/>
              </a:ext>
            </a:extLst>
          </p:cNvPr>
          <p:cNvGrpSpPr/>
          <p:nvPr/>
        </p:nvGrpSpPr>
        <p:grpSpPr>
          <a:xfrm>
            <a:off x="2592048" y="634351"/>
            <a:ext cx="571113" cy="603302"/>
            <a:chOff x="5037832" y="2494736"/>
            <a:chExt cx="169421" cy="178970"/>
          </a:xfrm>
          <a:solidFill>
            <a:schemeClr val="tx1"/>
          </a:solidFill>
        </p:grpSpPr>
        <p:sp>
          <p:nvSpPr>
            <p:cNvPr id="13" name="Freeform 16">
              <a:extLst>
                <a:ext uri="{FF2B5EF4-FFF2-40B4-BE49-F238E27FC236}">
                  <a16:creationId xmlns:a16="http://schemas.microsoft.com/office/drawing/2014/main" id="{FC8E8B21-A807-C44D-9D80-DBB321A66C1B}"/>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Freeform 17">
              <a:extLst>
                <a:ext uri="{FF2B5EF4-FFF2-40B4-BE49-F238E27FC236}">
                  <a16:creationId xmlns:a16="http://schemas.microsoft.com/office/drawing/2014/main" id="{7214AB2A-754D-2E42-8BB3-DFCB9B345EDE}"/>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308193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1"/>
        <p:cNvGrpSpPr/>
        <p:nvPr/>
      </p:nvGrpSpPr>
      <p:grpSpPr>
        <a:xfrm>
          <a:off x="0" y="0"/>
          <a:ext cx="0" cy="0"/>
          <a:chOff x="0" y="0"/>
          <a:chExt cx="0" cy="0"/>
        </a:xfrm>
      </p:grpSpPr>
      <p:cxnSp>
        <p:nvCxnSpPr>
          <p:cNvPr id="313" name="Google Shape;313;p31"/>
          <p:cNvCxnSpPr/>
          <p:nvPr/>
        </p:nvCxnSpPr>
        <p:spPr>
          <a:xfrm rot="10800000">
            <a:off x="-175" y="1399575"/>
            <a:ext cx="3980400" cy="0"/>
          </a:xfrm>
          <a:prstGeom prst="straightConnector1">
            <a:avLst/>
          </a:prstGeom>
          <a:noFill/>
          <a:ln w="9525" cap="flat" cmpd="sng">
            <a:solidFill>
              <a:schemeClr val="accent6"/>
            </a:solidFill>
            <a:prstDash val="solid"/>
            <a:round/>
            <a:headEnd type="oval" w="med" len="med"/>
            <a:tailEnd type="none" w="med" len="med"/>
          </a:ln>
        </p:spPr>
      </p:cxnSp>
      <p:sp>
        <p:nvSpPr>
          <p:cNvPr id="314" name="Google Shape;314;p31"/>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3EFEA"/>
                </a:solidFill>
                <a:effectLst/>
                <a:uLnTx/>
                <a:uFillTx/>
                <a:latin typeface="PT Serif"/>
                <a:sym typeface="PT Serif"/>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6</a:t>
            </a:fld>
            <a:endParaRPr kumimoji="0" sz="1300" b="0" i="0" u="none" strike="noStrike" kern="0" cap="none" spc="0" normalizeH="0" baseline="0" noProof="0" dirty="0">
              <a:ln>
                <a:noFill/>
              </a:ln>
              <a:solidFill>
                <a:srgbClr val="F3EFEA"/>
              </a:solidFill>
              <a:effectLst/>
              <a:uLnTx/>
              <a:uFillTx/>
              <a:latin typeface="PT Serif"/>
              <a:sym typeface="PT Serif"/>
            </a:endParaRPr>
          </a:p>
        </p:txBody>
      </p:sp>
      <p:sp>
        <p:nvSpPr>
          <p:cNvPr id="7" name="TextBox 6">
            <a:extLst>
              <a:ext uri="{FF2B5EF4-FFF2-40B4-BE49-F238E27FC236}">
                <a16:creationId xmlns:a16="http://schemas.microsoft.com/office/drawing/2014/main" id="{FC08FC63-7705-8F4D-8A87-7E46285AF390}"/>
              </a:ext>
            </a:extLst>
          </p:cNvPr>
          <p:cNvSpPr txBox="1"/>
          <p:nvPr/>
        </p:nvSpPr>
        <p:spPr>
          <a:xfrm>
            <a:off x="148838" y="355541"/>
            <a:ext cx="3337773" cy="11079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600" b="0" i="0" u="none" strike="noStrike" kern="0" cap="none" spc="0" normalizeH="0" baseline="0" noProof="0" dirty="0">
                <a:ln>
                  <a:noFill/>
                </a:ln>
                <a:solidFill>
                  <a:srgbClr val="FFFFFF"/>
                </a:solidFill>
                <a:effectLst/>
                <a:uLnTx/>
                <a:uFillTx/>
                <a:latin typeface="Aharoni" panose="020F0502020204030204" pitchFamily="34" charset="0"/>
                <a:cs typeface="Aharoni" panose="020F0502020204030204" pitchFamily="34" charset="0"/>
                <a:sym typeface="Arial"/>
              </a:rPr>
              <a:t>Agenda</a:t>
            </a:r>
          </a:p>
        </p:txBody>
      </p:sp>
      <p:sp>
        <p:nvSpPr>
          <p:cNvPr id="5" name="TextBox 4">
            <a:extLst>
              <a:ext uri="{FF2B5EF4-FFF2-40B4-BE49-F238E27FC236}">
                <a16:creationId xmlns:a16="http://schemas.microsoft.com/office/drawing/2014/main" id="{81AAE39D-340A-F847-8569-28B94724B5B8}"/>
              </a:ext>
            </a:extLst>
          </p:cNvPr>
          <p:cNvSpPr txBox="1"/>
          <p:nvPr/>
        </p:nvSpPr>
        <p:spPr>
          <a:xfrm>
            <a:off x="1225376" y="2120444"/>
            <a:ext cx="452246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a:t>
            </a:r>
            <a:r>
              <a:rPr lang="en-US" sz="3600" dirty="0">
                <a:solidFill>
                  <a:srgbClr val="C0B5BC">
                    <a:lumMod val="40000"/>
                    <a:lumOff val="60000"/>
                  </a:srgbClr>
                </a:solidFill>
                <a:latin typeface="Aharoni" panose="020F0502020204030204" pitchFamily="34" charset="0"/>
                <a:cs typeface="Aharoni" panose="020F0502020204030204" pitchFamily="34" charset="0"/>
              </a:rPr>
              <a:t>My Domains</a:t>
            </a:r>
            <a:endPar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endParaRPr>
          </a:p>
        </p:txBody>
      </p:sp>
    </p:spTree>
    <p:extLst>
      <p:ext uri="{BB962C8B-B14F-4D97-AF65-F5344CB8AC3E}">
        <p14:creationId xmlns:p14="http://schemas.microsoft.com/office/powerpoint/2010/main" val="416913806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60</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What produces sustained help?</a:t>
            </a:r>
          </a:p>
        </p:txBody>
      </p:sp>
    </p:spTree>
    <p:extLst>
      <p:ext uri="{BB962C8B-B14F-4D97-AF65-F5344CB8AC3E}">
        <p14:creationId xmlns:p14="http://schemas.microsoft.com/office/powerpoint/2010/main" val="382156826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61</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Prosocial personality &amp; motives</a:t>
            </a:r>
          </a:p>
        </p:txBody>
      </p:sp>
    </p:spTree>
    <p:extLst>
      <p:ext uri="{BB962C8B-B14F-4D97-AF65-F5344CB8AC3E}">
        <p14:creationId xmlns:p14="http://schemas.microsoft.com/office/powerpoint/2010/main" val="408883511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62</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Prosocial personality &amp; motives</a:t>
            </a:r>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2969691"/>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3800688"/>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Tree>
    <p:extLst>
      <p:ext uri="{BB962C8B-B14F-4D97-AF65-F5344CB8AC3E}">
        <p14:creationId xmlns:p14="http://schemas.microsoft.com/office/powerpoint/2010/main" val="320998805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63</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Prosocial personality &amp; motives</a:t>
            </a:r>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2969691"/>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3800688"/>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4323908"/>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Tree>
    <p:extLst>
      <p:ext uri="{BB962C8B-B14F-4D97-AF65-F5344CB8AC3E}">
        <p14:creationId xmlns:p14="http://schemas.microsoft.com/office/powerpoint/2010/main" val="283498607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1"/>
        <p:cNvGrpSpPr/>
        <p:nvPr/>
      </p:nvGrpSpPr>
      <p:grpSpPr>
        <a:xfrm>
          <a:off x="0" y="0"/>
          <a:ext cx="0" cy="0"/>
          <a:chOff x="0" y="0"/>
          <a:chExt cx="0" cy="0"/>
        </a:xfrm>
      </p:grpSpPr>
      <p:cxnSp>
        <p:nvCxnSpPr>
          <p:cNvPr id="313" name="Google Shape;313;p31"/>
          <p:cNvCxnSpPr/>
          <p:nvPr/>
        </p:nvCxnSpPr>
        <p:spPr>
          <a:xfrm rot="10800000">
            <a:off x="-175" y="1399575"/>
            <a:ext cx="3980400" cy="0"/>
          </a:xfrm>
          <a:prstGeom prst="straightConnector1">
            <a:avLst/>
          </a:prstGeom>
          <a:noFill/>
          <a:ln w="9525" cap="flat" cmpd="sng">
            <a:solidFill>
              <a:schemeClr val="accent6"/>
            </a:solidFill>
            <a:prstDash val="solid"/>
            <a:round/>
            <a:headEnd type="oval" w="med" len="med"/>
            <a:tailEnd type="none" w="med" len="med"/>
          </a:ln>
        </p:spPr>
      </p:cxnSp>
      <p:sp>
        <p:nvSpPr>
          <p:cNvPr id="314" name="Google Shape;314;p31"/>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3EFEA"/>
                </a:solidFill>
                <a:effectLst/>
                <a:uLnTx/>
                <a:uFillTx/>
                <a:latin typeface="PT Serif"/>
                <a:sym typeface="PT Serif"/>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64</a:t>
            </a:fld>
            <a:endParaRPr kumimoji="0" sz="1300" b="0" i="0" u="none" strike="noStrike" kern="0" cap="none" spc="0" normalizeH="0" baseline="0" noProof="0" dirty="0">
              <a:ln>
                <a:noFill/>
              </a:ln>
              <a:solidFill>
                <a:srgbClr val="F3EFEA"/>
              </a:solidFill>
              <a:effectLst/>
              <a:uLnTx/>
              <a:uFillTx/>
              <a:latin typeface="PT Serif"/>
              <a:sym typeface="PT Serif"/>
            </a:endParaRPr>
          </a:p>
        </p:txBody>
      </p:sp>
      <p:sp>
        <p:nvSpPr>
          <p:cNvPr id="7" name="TextBox 6">
            <a:extLst>
              <a:ext uri="{FF2B5EF4-FFF2-40B4-BE49-F238E27FC236}">
                <a16:creationId xmlns:a16="http://schemas.microsoft.com/office/drawing/2014/main" id="{FC08FC63-7705-8F4D-8A87-7E46285AF390}"/>
              </a:ext>
            </a:extLst>
          </p:cNvPr>
          <p:cNvSpPr txBox="1"/>
          <p:nvPr/>
        </p:nvSpPr>
        <p:spPr>
          <a:xfrm>
            <a:off x="148838" y="355541"/>
            <a:ext cx="2855269" cy="11079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600" b="0" i="0" u="none" strike="noStrike" kern="0" cap="none" spc="0" normalizeH="0" baseline="0" noProof="0" dirty="0">
                <a:ln>
                  <a:noFill/>
                </a:ln>
                <a:solidFill>
                  <a:srgbClr val="FFFFFF"/>
                </a:solidFill>
                <a:effectLst/>
                <a:uLnTx/>
                <a:uFillTx/>
                <a:latin typeface="Aharoni" panose="020F0502020204030204" pitchFamily="34" charset="0"/>
                <a:cs typeface="Aharoni" panose="020F0502020204030204" pitchFamily="34" charset="0"/>
                <a:sym typeface="Arial"/>
              </a:rPr>
              <a:t>Insight</a:t>
            </a:r>
          </a:p>
        </p:txBody>
      </p:sp>
    </p:spTree>
    <p:extLst>
      <p:ext uri="{BB962C8B-B14F-4D97-AF65-F5344CB8AC3E}">
        <p14:creationId xmlns:p14="http://schemas.microsoft.com/office/powerpoint/2010/main" val="376680051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1"/>
        <p:cNvGrpSpPr/>
        <p:nvPr/>
      </p:nvGrpSpPr>
      <p:grpSpPr>
        <a:xfrm>
          <a:off x="0" y="0"/>
          <a:ext cx="0" cy="0"/>
          <a:chOff x="0" y="0"/>
          <a:chExt cx="0" cy="0"/>
        </a:xfrm>
      </p:grpSpPr>
      <p:cxnSp>
        <p:nvCxnSpPr>
          <p:cNvPr id="313" name="Google Shape;313;p31"/>
          <p:cNvCxnSpPr/>
          <p:nvPr/>
        </p:nvCxnSpPr>
        <p:spPr>
          <a:xfrm rot="10800000">
            <a:off x="-175" y="1399575"/>
            <a:ext cx="3980400" cy="0"/>
          </a:xfrm>
          <a:prstGeom prst="straightConnector1">
            <a:avLst/>
          </a:prstGeom>
          <a:noFill/>
          <a:ln w="9525" cap="flat" cmpd="sng">
            <a:solidFill>
              <a:schemeClr val="accent6"/>
            </a:solidFill>
            <a:prstDash val="solid"/>
            <a:round/>
            <a:headEnd type="oval" w="med" len="med"/>
            <a:tailEnd type="none" w="med" len="med"/>
          </a:ln>
        </p:spPr>
      </p:cxnSp>
      <p:sp>
        <p:nvSpPr>
          <p:cNvPr id="314" name="Google Shape;314;p31"/>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3EFEA"/>
                </a:solidFill>
                <a:effectLst/>
                <a:uLnTx/>
                <a:uFillTx/>
                <a:latin typeface="PT Serif"/>
                <a:sym typeface="PT Serif"/>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65</a:t>
            </a:fld>
            <a:endParaRPr kumimoji="0" sz="1300" b="0" i="0" u="none" strike="noStrike" kern="0" cap="none" spc="0" normalizeH="0" baseline="0" noProof="0" dirty="0">
              <a:ln>
                <a:noFill/>
              </a:ln>
              <a:solidFill>
                <a:srgbClr val="F3EFEA"/>
              </a:solidFill>
              <a:effectLst/>
              <a:uLnTx/>
              <a:uFillTx/>
              <a:latin typeface="PT Serif"/>
              <a:sym typeface="PT Serif"/>
            </a:endParaRPr>
          </a:p>
        </p:txBody>
      </p:sp>
      <p:sp>
        <p:nvSpPr>
          <p:cNvPr id="7" name="TextBox 6">
            <a:extLst>
              <a:ext uri="{FF2B5EF4-FFF2-40B4-BE49-F238E27FC236}">
                <a16:creationId xmlns:a16="http://schemas.microsoft.com/office/drawing/2014/main" id="{FC08FC63-7705-8F4D-8A87-7E46285AF390}"/>
              </a:ext>
            </a:extLst>
          </p:cNvPr>
          <p:cNvSpPr txBox="1"/>
          <p:nvPr/>
        </p:nvSpPr>
        <p:spPr>
          <a:xfrm>
            <a:off x="148838" y="355541"/>
            <a:ext cx="2855269" cy="11079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600" b="0" i="0" u="none" strike="noStrike" kern="0" cap="none" spc="0" normalizeH="0" baseline="0" noProof="0" dirty="0">
                <a:ln>
                  <a:noFill/>
                </a:ln>
                <a:solidFill>
                  <a:srgbClr val="FFFFFF"/>
                </a:solidFill>
                <a:effectLst/>
                <a:uLnTx/>
                <a:uFillTx/>
                <a:latin typeface="Aharoni" panose="020F0502020204030204" pitchFamily="34" charset="0"/>
                <a:cs typeface="Aharoni" panose="020F0502020204030204" pitchFamily="34" charset="0"/>
                <a:sym typeface="Arial"/>
              </a:rPr>
              <a:t>Insight</a:t>
            </a:r>
          </a:p>
        </p:txBody>
      </p:sp>
      <p:sp>
        <p:nvSpPr>
          <p:cNvPr id="9" name="TextBox 8">
            <a:extLst>
              <a:ext uri="{FF2B5EF4-FFF2-40B4-BE49-F238E27FC236}">
                <a16:creationId xmlns:a16="http://schemas.microsoft.com/office/drawing/2014/main" id="{40336AC7-AF29-4E4F-8251-C40B8EEB1603}"/>
              </a:ext>
            </a:extLst>
          </p:cNvPr>
          <p:cNvSpPr txBox="1"/>
          <p:nvPr/>
        </p:nvSpPr>
        <p:spPr>
          <a:xfrm>
            <a:off x="323881" y="2507571"/>
            <a:ext cx="849623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A </a:t>
            </a:r>
            <a:r>
              <a:rPr kumimoji="0" lang="en-US" sz="2800" b="0" i="0" u="none" strike="noStrike" kern="0" cap="none" spc="0" normalizeH="0" baseline="0" noProof="0" dirty="0">
                <a:ln>
                  <a:noFill/>
                </a:ln>
                <a:solidFill>
                  <a:srgbClr val="8F7B87">
                    <a:lumMod val="60000"/>
                    <a:lumOff val="40000"/>
                  </a:srgbClr>
                </a:solidFill>
                <a:effectLst/>
                <a:uLnTx/>
                <a:uFillTx/>
                <a:latin typeface="Aharoni" panose="020F0502020204030204" pitchFamily="34" charset="0"/>
                <a:cs typeface="Aharoni" panose="020F0502020204030204" pitchFamily="34" charset="0"/>
                <a:sym typeface="Arial"/>
              </a:rPr>
              <a:t>(behavior)</a:t>
            </a:r>
            <a:r>
              <a:rPr kumimoji="0" lang="en-US" sz="28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pattern is not evidence of a motive</a:t>
            </a:r>
          </a:p>
        </p:txBody>
      </p:sp>
      <p:pic>
        <p:nvPicPr>
          <p:cNvPr id="6" name="Picture 5" descr="Background pattern&#10;&#10;Description automatically generated">
            <a:extLst>
              <a:ext uri="{FF2B5EF4-FFF2-40B4-BE49-F238E27FC236}">
                <a16:creationId xmlns:a16="http://schemas.microsoft.com/office/drawing/2014/main" id="{19C60DB6-6824-6B47-809F-E002C9E9BFFD}"/>
              </a:ext>
            </a:extLst>
          </p:cNvPr>
          <p:cNvPicPr>
            <a:picLocks noChangeAspect="1"/>
          </p:cNvPicPr>
          <p:nvPr/>
        </p:nvPicPr>
        <p:blipFill>
          <a:blip r:embed="rId3"/>
          <a:stretch>
            <a:fillRect/>
          </a:stretch>
        </p:blipFill>
        <p:spPr>
          <a:xfrm>
            <a:off x="6070223" y="736311"/>
            <a:ext cx="1035050" cy="1625600"/>
          </a:xfrm>
          <a:prstGeom prst="rect">
            <a:avLst/>
          </a:prstGeom>
        </p:spPr>
      </p:pic>
      <p:sp>
        <p:nvSpPr>
          <p:cNvPr id="8" name="TextBox 7">
            <a:extLst>
              <a:ext uri="{FF2B5EF4-FFF2-40B4-BE49-F238E27FC236}">
                <a16:creationId xmlns:a16="http://schemas.microsoft.com/office/drawing/2014/main" id="{35D38FD3-8717-3E4E-9611-F7A1EE5F2787}"/>
              </a:ext>
            </a:extLst>
          </p:cNvPr>
          <p:cNvSpPr txBox="1"/>
          <p:nvPr/>
        </p:nvSpPr>
        <p:spPr>
          <a:xfrm>
            <a:off x="5727064" y="355541"/>
            <a:ext cx="187813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spTree>
    <p:extLst>
      <p:ext uri="{BB962C8B-B14F-4D97-AF65-F5344CB8AC3E}">
        <p14:creationId xmlns:p14="http://schemas.microsoft.com/office/powerpoint/2010/main" val="415033296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66</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Prosocial personality &amp; motives</a:t>
            </a:r>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2969691"/>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3800688"/>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4323908"/>
            <a:ext cx="7330853"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Generate sustained help </a:t>
            </a:r>
            <a:r>
              <a:rPr lang="en-US" sz="1200" dirty="0">
                <a:solidFill>
                  <a:schemeClr val="bg1">
                    <a:lumMod val="50000"/>
                  </a:schemeClr>
                </a:solidFill>
                <a:latin typeface="PT Serif" panose="020A0603040505020204" pitchFamily="18" charset="77"/>
              </a:rPr>
              <a:t>with personality and motives held constant</a:t>
            </a:r>
          </a:p>
        </p:txBody>
      </p:sp>
    </p:spTree>
    <p:extLst>
      <p:ext uri="{BB962C8B-B14F-4D97-AF65-F5344CB8AC3E}">
        <p14:creationId xmlns:p14="http://schemas.microsoft.com/office/powerpoint/2010/main" val="294622216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67</a:t>
            </a:fld>
            <a:endParaRPr lang="en" dirty="0"/>
          </a:p>
        </p:txBody>
      </p:sp>
      <p:sp>
        <p:nvSpPr>
          <p:cNvPr id="3" name="TextBox 2">
            <a:extLst>
              <a:ext uri="{FF2B5EF4-FFF2-40B4-BE49-F238E27FC236}">
                <a16:creationId xmlns:a16="http://schemas.microsoft.com/office/drawing/2014/main" id="{B7DEB810-5A48-5C4C-8CF7-96AC2E6030D2}"/>
              </a:ext>
            </a:extLst>
          </p:cNvPr>
          <p:cNvSpPr txBox="1"/>
          <p:nvPr/>
        </p:nvSpPr>
        <p:spPr>
          <a:xfrm>
            <a:off x="342901" y="261257"/>
            <a:ext cx="5307863" cy="830997"/>
          </a:xfrm>
          <a:prstGeom prst="rect">
            <a:avLst/>
          </a:prstGeom>
          <a:noFill/>
        </p:spPr>
        <p:txBody>
          <a:bodyPr wrap="none" rtlCol="0">
            <a:spAutoFit/>
          </a:bodyPr>
          <a:lstStyle/>
          <a:p>
            <a:r>
              <a:rPr lang="en-US" sz="4800" dirty="0">
                <a:solidFill>
                  <a:schemeClr val="accent6">
                    <a:lumMod val="90000"/>
                  </a:schemeClr>
                </a:solidFill>
                <a:latin typeface="PT Serif" panose="020A0603040505020204" pitchFamily="18" charset="77"/>
              </a:rPr>
              <a:t>Research Question</a:t>
            </a:r>
          </a:p>
        </p:txBody>
      </p:sp>
      <p:sp>
        <p:nvSpPr>
          <p:cNvPr id="9" name="TextBox 8">
            <a:extLst>
              <a:ext uri="{FF2B5EF4-FFF2-40B4-BE49-F238E27FC236}">
                <a16:creationId xmlns:a16="http://schemas.microsoft.com/office/drawing/2014/main" id="{41D68734-6395-2940-9A4F-AF91CE043BB5}"/>
              </a:ext>
            </a:extLst>
          </p:cNvPr>
          <p:cNvSpPr txBox="1"/>
          <p:nvPr/>
        </p:nvSpPr>
        <p:spPr>
          <a:xfrm>
            <a:off x="1426029" y="1092254"/>
            <a:ext cx="5396029"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What produces sustained help?</a:t>
            </a:r>
          </a:p>
        </p:txBody>
      </p:sp>
      <p:sp>
        <p:nvSpPr>
          <p:cNvPr id="10" name="TextBox 9">
            <a:extLst>
              <a:ext uri="{FF2B5EF4-FFF2-40B4-BE49-F238E27FC236}">
                <a16:creationId xmlns:a16="http://schemas.microsoft.com/office/drawing/2014/main" id="{089C3C12-C62D-7A42-B664-3A88524BD4D2}"/>
              </a:ext>
            </a:extLst>
          </p:cNvPr>
          <p:cNvSpPr txBox="1"/>
          <p:nvPr/>
        </p:nvSpPr>
        <p:spPr>
          <a:xfrm>
            <a:off x="342901" y="1615474"/>
            <a:ext cx="4169731" cy="830997"/>
          </a:xfrm>
          <a:prstGeom prst="rect">
            <a:avLst/>
          </a:prstGeom>
          <a:noFill/>
        </p:spPr>
        <p:txBody>
          <a:bodyPr wrap="none" rtlCol="0">
            <a:spAutoFit/>
          </a:bodyPr>
          <a:lstStyle/>
          <a:p>
            <a:r>
              <a:rPr lang="en-US" sz="4800" dirty="0">
                <a:solidFill>
                  <a:schemeClr val="accent6">
                    <a:lumMod val="90000"/>
                  </a:schemeClr>
                </a:solidFill>
                <a:latin typeface="PT Serif" panose="020A0603040505020204" pitchFamily="18" charset="77"/>
              </a:rPr>
              <a:t>Prior Research</a:t>
            </a:r>
          </a:p>
        </p:txBody>
      </p:sp>
      <p:sp>
        <p:nvSpPr>
          <p:cNvPr id="12" name="TextBox 11">
            <a:extLst>
              <a:ext uri="{FF2B5EF4-FFF2-40B4-BE49-F238E27FC236}">
                <a16:creationId xmlns:a16="http://schemas.microsoft.com/office/drawing/2014/main" id="{8E0BF79A-E90E-A040-8B4D-D00DC68D2B26}"/>
              </a:ext>
            </a:extLst>
          </p:cNvPr>
          <p:cNvSpPr txBox="1"/>
          <p:nvPr/>
        </p:nvSpPr>
        <p:spPr>
          <a:xfrm>
            <a:off x="1426029" y="2446471"/>
            <a:ext cx="5532284"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Prosocial personality &amp; motives</a:t>
            </a:r>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2969691"/>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3800688"/>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4323908"/>
            <a:ext cx="7330853"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Generate sustained help </a:t>
            </a:r>
            <a:r>
              <a:rPr lang="en-US" sz="1200" dirty="0">
                <a:solidFill>
                  <a:schemeClr val="accent6">
                    <a:lumMod val="90000"/>
                  </a:schemeClr>
                </a:solidFill>
                <a:latin typeface="PT Serif" panose="020A0603040505020204" pitchFamily="18" charset="77"/>
              </a:rPr>
              <a:t>with personality and motives held constant</a:t>
            </a:r>
          </a:p>
        </p:txBody>
      </p:sp>
      <p:pic>
        <p:nvPicPr>
          <p:cNvPr id="11" name="Picture 10" descr="A picture containing shape&#10;&#10;Description automatically generated">
            <a:extLst>
              <a:ext uri="{FF2B5EF4-FFF2-40B4-BE49-F238E27FC236}">
                <a16:creationId xmlns:a16="http://schemas.microsoft.com/office/drawing/2014/main" id="{D2BFD201-87E9-8043-8057-CB99DA5176E3}"/>
              </a:ext>
            </a:extLst>
          </p:cNvPr>
          <p:cNvPicPr>
            <a:picLocks noChangeAspect="1"/>
          </p:cNvPicPr>
          <p:nvPr/>
        </p:nvPicPr>
        <p:blipFill>
          <a:blip r:embed="rId2"/>
          <a:stretch>
            <a:fillRect/>
          </a:stretch>
        </p:blipFill>
        <p:spPr>
          <a:xfrm>
            <a:off x="7302472" y="3045579"/>
            <a:ext cx="830997" cy="830998"/>
          </a:xfrm>
          <a:prstGeom prst="rect">
            <a:avLst/>
          </a:prstGeom>
        </p:spPr>
      </p:pic>
      <p:sp>
        <p:nvSpPr>
          <p:cNvPr id="16" name="Freeform 15">
            <a:extLst>
              <a:ext uri="{FF2B5EF4-FFF2-40B4-BE49-F238E27FC236}">
                <a16:creationId xmlns:a16="http://schemas.microsoft.com/office/drawing/2014/main" id="{8F4681A0-D483-2742-9EF0-4FCEB8653FAD}"/>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spTree>
    <p:extLst>
      <p:ext uri="{BB962C8B-B14F-4D97-AF65-F5344CB8AC3E}">
        <p14:creationId xmlns:p14="http://schemas.microsoft.com/office/powerpoint/2010/main" val="86146002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17" name="Google Shape;63;p12">
            <a:extLst>
              <a:ext uri="{FF2B5EF4-FFF2-40B4-BE49-F238E27FC236}">
                <a16:creationId xmlns:a16="http://schemas.microsoft.com/office/drawing/2014/main" id="{ACE16313-FE60-BD4A-AEEB-B3DE3564C636}"/>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68</a:t>
            </a:fld>
            <a:endParaRPr dirty="0"/>
          </a:p>
        </p:txBody>
      </p:sp>
      <p:grpSp>
        <p:nvGrpSpPr>
          <p:cNvPr id="3" name="Group 2">
            <a:extLst>
              <a:ext uri="{FF2B5EF4-FFF2-40B4-BE49-F238E27FC236}">
                <a16:creationId xmlns:a16="http://schemas.microsoft.com/office/drawing/2014/main" id="{766C6FAE-65B2-B54C-B546-CD9FE5F85800}"/>
              </a:ext>
            </a:extLst>
          </p:cNvPr>
          <p:cNvGrpSpPr/>
          <p:nvPr/>
        </p:nvGrpSpPr>
        <p:grpSpPr>
          <a:xfrm flipH="1">
            <a:off x="8719457" y="107090"/>
            <a:ext cx="235393" cy="362043"/>
            <a:chOff x="7302472" y="3045579"/>
            <a:chExt cx="830997" cy="1278105"/>
          </a:xfrm>
        </p:grpSpPr>
        <p:pic>
          <p:nvPicPr>
            <p:cNvPr id="13" name="Picture 12" descr="A picture containing shape&#10;&#10;Description automatically generated">
              <a:extLst>
                <a:ext uri="{FF2B5EF4-FFF2-40B4-BE49-F238E27FC236}">
                  <a16:creationId xmlns:a16="http://schemas.microsoft.com/office/drawing/2014/main" id="{C711F341-7D80-E746-A4E5-9D02FF8E105A}"/>
                </a:ext>
              </a:extLst>
            </p:cNvPr>
            <p:cNvPicPr>
              <a:picLocks noChangeAspect="1"/>
            </p:cNvPicPr>
            <p:nvPr/>
          </p:nvPicPr>
          <p:blipFill>
            <a:blip r:embed="rId3"/>
            <a:stretch>
              <a:fillRect/>
            </a:stretch>
          </p:blipFill>
          <p:spPr>
            <a:xfrm>
              <a:off x="7302472" y="3045579"/>
              <a:ext cx="830997" cy="830998"/>
            </a:xfrm>
            <a:prstGeom prst="rect">
              <a:avLst/>
            </a:prstGeom>
          </p:spPr>
        </p:pic>
        <p:sp>
          <p:nvSpPr>
            <p:cNvPr id="14" name="Freeform 13">
              <a:extLst>
                <a:ext uri="{FF2B5EF4-FFF2-40B4-BE49-F238E27FC236}">
                  <a16:creationId xmlns:a16="http://schemas.microsoft.com/office/drawing/2014/main" id="{74CDC59B-DA17-B04D-AE16-CDEE6AB2368D}"/>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25732117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17" name="Google Shape;63;p12">
            <a:extLst>
              <a:ext uri="{FF2B5EF4-FFF2-40B4-BE49-F238E27FC236}">
                <a16:creationId xmlns:a16="http://schemas.microsoft.com/office/drawing/2014/main" id="{ACE16313-FE60-BD4A-AEEB-B3DE3564C636}"/>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Requests</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69</a:t>
            </a:fld>
            <a:endParaRPr dirty="0"/>
          </a:p>
        </p:txBody>
      </p:sp>
      <p:grpSp>
        <p:nvGrpSpPr>
          <p:cNvPr id="3" name="Group 2">
            <a:extLst>
              <a:ext uri="{FF2B5EF4-FFF2-40B4-BE49-F238E27FC236}">
                <a16:creationId xmlns:a16="http://schemas.microsoft.com/office/drawing/2014/main" id="{766C6FAE-65B2-B54C-B546-CD9FE5F85800}"/>
              </a:ext>
            </a:extLst>
          </p:cNvPr>
          <p:cNvGrpSpPr/>
          <p:nvPr/>
        </p:nvGrpSpPr>
        <p:grpSpPr>
          <a:xfrm flipH="1">
            <a:off x="8719457" y="107090"/>
            <a:ext cx="235393" cy="362043"/>
            <a:chOff x="7302472" y="3045579"/>
            <a:chExt cx="830997" cy="1278105"/>
          </a:xfrm>
        </p:grpSpPr>
        <p:pic>
          <p:nvPicPr>
            <p:cNvPr id="13" name="Picture 12" descr="A picture containing shape&#10;&#10;Description automatically generated">
              <a:extLst>
                <a:ext uri="{FF2B5EF4-FFF2-40B4-BE49-F238E27FC236}">
                  <a16:creationId xmlns:a16="http://schemas.microsoft.com/office/drawing/2014/main" id="{C711F341-7D80-E746-A4E5-9D02FF8E105A}"/>
                </a:ext>
              </a:extLst>
            </p:cNvPr>
            <p:cNvPicPr>
              <a:picLocks noChangeAspect="1"/>
            </p:cNvPicPr>
            <p:nvPr/>
          </p:nvPicPr>
          <p:blipFill>
            <a:blip r:embed="rId3"/>
            <a:stretch>
              <a:fillRect/>
            </a:stretch>
          </p:blipFill>
          <p:spPr>
            <a:xfrm>
              <a:off x="7302472" y="3045579"/>
              <a:ext cx="830997" cy="830998"/>
            </a:xfrm>
            <a:prstGeom prst="rect">
              <a:avLst/>
            </a:prstGeom>
          </p:spPr>
        </p:pic>
        <p:sp>
          <p:nvSpPr>
            <p:cNvPr id="14" name="Freeform 13">
              <a:extLst>
                <a:ext uri="{FF2B5EF4-FFF2-40B4-BE49-F238E27FC236}">
                  <a16:creationId xmlns:a16="http://schemas.microsoft.com/office/drawing/2014/main" id="{74CDC59B-DA17-B04D-AE16-CDEE6AB2368D}"/>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9" name="Google Shape;302;p30">
            <a:extLst>
              <a:ext uri="{FF2B5EF4-FFF2-40B4-BE49-F238E27FC236}">
                <a16:creationId xmlns:a16="http://schemas.microsoft.com/office/drawing/2014/main" id="{CFF8CF53-D870-3247-8AE4-BEE73AFF5BB8}"/>
              </a:ext>
            </a:extLst>
          </p:cNvPr>
          <p:cNvSpPr/>
          <p:nvPr/>
        </p:nvSpPr>
        <p:spPr>
          <a:xfrm>
            <a:off x="3487325" y="1015227"/>
            <a:ext cx="2194187" cy="1223771"/>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600" b="1" dirty="0">
                <a:solidFill>
                  <a:schemeClr val="tx1"/>
                </a:solidFill>
                <a:latin typeface="PT Serif"/>
                <a:ea typeface="PT Serif"/>
                <a:cs typeface="PT Serif"/>
                <a:sym typeface="PT Serif"/>
              </a:rPr>
              <a:t>Help Needed</a:t>
            </a:r>
          </a:p>
          <a:p>
            <a:pPr marL="0" lvl="0" indent="0" algn="ctr" rtl="0">
              <a:spcBef>
                <a:spcPts val="0"/>
              </a:spcBef>
              <a:spcAft>
                <a:spcPts val="0"/>
              </a:spcAft>
              <a:buNone/>
            </a:pPr>
            <a:endParaRPr lang="en" sz="1000" b="1" dirty="0">
              <a:solidFill>
                <a:schemeClr val="tx1"/>
              </a:solidFill>
              <a:latin typeface="PT Serif"/>
              <a:ea typeface="PT Serif"/>
              <a:cs typeface="PT Serif"/>
              <a:sym typeface="PT Serif"/>
            </a:endParaRPr>
          </a:p>
          <a:p>
            <a:pPr marL="0" lvl="0" indent="0" rtl="0">
              <a:spcBef>
                <a:spcPts val="0"/>
              </a:spcBef>
              <a:spcAft>
                <a:spcPts val="0"/>
              </a:spcAft>
              <a:buNone/>
            </a:pPr>
            <a:endParaRPr lang="en-US" sz="1200" dirty="0">
              <a:solidFill>
                <a:schemeClr val="tx1"/>
              </a:solidFill>
              <a:latin typeface="PT Serif"/>
              <a:ea typeface="PT Serif"/>
              <a:cs typeface="PT Serif"/>
              <a:sym typeface="PT Serif"/>
            </a:endParaRPr>
          </a:p>
        </p:txBody>
      </p:sp>
      <p:grpSp>
        <p:nvGrpSpPr>
          <p:cNvPr id="10" name="Google Shape;303;p30">
            <a:extLst>
              <a:ext uri="{FF2B5EF4-FFF2-40B4-BE49-F238E27FC236}">
                <a16:creationId xmlns:a16="http://schemas.microsoft.com/office/drawing/2014/main" id="{08E45ACC-C2CF-0845-873A-278D84DF3747}"/>
              </a:ext>
            </a:extLst>
          </p:cNvPr>
          <p:cNvGrpSpPr/>
          <p:nvPr/>
        </p:nvGrpSpPr>
        <p:grpSpPr>
          <a:xfrm>
            <a:off x="3422930" y="804868"/>
            <a:ext cx="2298140" cy="3910459"/>
            <a:chOff x="2547150" y="238125"/>
            <a:chExt cx="2525675" cy="5238750"/>
          </a:xfrm>
        </p:grpSpPr>
        <p:sp>
          <p:nvSpPr>
            <p:cNvPr id="11" name="Google Shape;304;p30">
              <a:extLst>
                <a:ext uri="{FF2B5EF4-FFF2-40B4-BE49-F238E27FC236}">
                  <a16:creationId xmlns:a16="http://schemas.microsoft.com/office/drawing/2014/main" id="{5ACFBB69-E3A6-3A4F-A2F6-72020AD4AEA6}"/>
                </a:ext>
              </a:extLst>
            </p:cNvPr>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305;p30">
              <a:extLst>
                <a:ext uri="{FF2B5EF4-FFF2-40B4-BE49-F238E27FC236}">
                  <a16:creationId xmlns:a16="http://schemas.microsoft.com/office/drawing/2014/main" id="{07D4F2ED-A0C7-3548-9D23-73A025904893}"/>
                </a:ext>
              </a:extLst>
            </p:cNvPr>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306;p30">
              <a:extLst>
                <a:ext uri="{FF2B5EF4-FFF2-40B4-BE49-F238E27FC236}">
                  <a16:creationId xmlns:a16="http://schemas.microsoft.com/office/drawing/2014/main" id="{72C76D0C-4F53-464D-BBF5-909939EFBB29}"/>
                </a:ext>
              </a:extLst>
            </p:cNvPr>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307;p30">
              <a:extLst>
                <a:ext uri="{FF2B5EF4-FFF2-40B4-BE49-F238E27FC236}">
                  <a16:creationId xmlns:a16="http://schemas.microsoft.com/office/drawing/2014/main" id="{0194C55C-B626-5242-B593-58A164E7FB63}"/>
                </a:ext>
              </a:extLst>
            </p:cNvPr>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9" name="Rounded Rectangular Callout 18">
            <a:extLst>
              <a:ext uri="{FF2B5EF4-FFF2-40B4-BE49-F238E27FC236}">
                <a16:creationId xmlns:a16="http://schemas.microsoft.com/office/drawing/2014/main" id="{CB9627B2-530F-E842-924F-9A580B617963}"/>
              </a:ext>
            </a:extLst>
          </p:cNvPr>
          <p:cNvSpPr/>
          <p:nvPr/>
        </p:nvSpPr>
        <p:spPr>
          <a:xfrm>
            <a:off x="3572142" y="1820254"/>
            <a:ext cx="1965533" cy="1589518"/>
          </a:xfrm>
          <a:prstGeom prst="wedgeRoundRectCallout">
            <a:avLst>
              <a:gd name="adj1" fmla="val -53876"/>
              <a:gd name="adj2" fmla="val -29435"/>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18CD26D7-1143-164E-AB97-63AB2E30CB72}"/>
              </a:ext>
            </a:extLst>
          </p:cNvPr>
          <p:cNvSpPr txBox="1"/>
          <p:nvPr/>
        </p:nvSpPr>
        <p:spPr>
          <a:xfrm>
            <a:off x="3639180" y="1972993"/>
            <a:ext cx="1918274" cy="1492716"/>
          </a:xfrm>
          <a:prstGeom prst="rect">
            <a:avLst/>
          </a:prstGeom>
          <a:noFill/>
        </p:spPr>
        <p:txBody>
          <a:bodyPr wrap="square" rtlCol="0">
            <a:spAutoFit/>
          </a:bodyPr>
          <a:lstStyle/>
          <a:p>
            <a:r>
              <a:rPr lang="en-US" sz="1100" dirty="0">
                <a:solidFill>
                  <a:schemeClr val="tx1"/>
                </a:solidFill>
                <a:latin typeface="PT Serif"/>
                <a:ea typeface="PT Serif"/>
                <a:cs typeface="PT Serif"/>
                <a:sym typeface="PT Serif"/>
              </a:rPr>
              <a:t>Is anyone available to cover my undergrad IO class next week? I teach from 12:40-2pm on T/Thr, and next week we’ll cover criterion development and performance appraisal.</a:t>
            </a:r>
          </a:p>
          <a:p>
            <a:endParaRPr lang="en-US" dirty="0"/>
          </a:p>
        </p:txBody>
      </p:sp>
    </p:spTree>
    <p:extLst>
      <p:ext uri="{BB962C8B-B14F-4D97-AF65-F5344CB8AC3E}">
        <p14:creationId xmlns:p14="http://schemas.microsoft.com/office/powerpoint/2010/main" val="726877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1"/>
        <p:cNvGrpSpPr/>
        <p:nvPr/>
      </p:nvGrpSpPr>
      <p:grpSpPr>
        <a:xfrm>
          <a:off x="0" y="0"/>
          <a:ext cx="0" cy="0"/>
          <a:chOff x="0" y="0"/>
          <a:chExt cx="0" cy="0"/>
        </a:xfrm>
      </p:grpSpPr>
      <p:cxnSp>
        <p:nvCxnSpPr>
          <p:cNvPr id="313" name="Google Shape;313;p31"/>
          <p:cNvCxnSpPr/>
          <p:nvPr/>
        </p:nvCxnSpPr>
        <p:spPr>
          <a:xfrm rot="10800000">
            <a:off x="-175" y="1399575"/>
            <a:ext cx="3980400" cy="0"/>
          </a:xfrm>
          <a:prstGeom prst="straightConnector1">
            <a:avLst/>
          </a:prstGeom>
          <a:noFill/>
          <a:ln w="9525" cap="flat" cmpd="sng">
            <a:solidFill>
              <a:schemeClr val="accent6"/>
            </a:solidFill>
            <a:prstDash val="solid"/>
            <a:round/>
            <a:headEnd type="oval" w="med" len="med"/>
            <a:tailEnd type="none" w="med" len="med"/>
          </a:ln>
        </p:spPr>
      </p:cxnSp>
      <p:sp>
        <p:nvSpPr>
          <p:cNvPr id="314" name="Google Shape;314;p31"/>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3EFEA"/>
                </a:solidFill>
                <a:effectLst/>
                <a:uLnTx/>
                <a:uFillTx/>
                <a:latin typeface="PT Serif"/>
                <a:sym typeface="PT Serif"/>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7</a:t>
            </a:fld>
            <a:endParaRPr kumimoji="0" sz="1300" b="0" i="0" u="none" strike="noStrike" kern="0" cap="none" spc="0" normalizeH="0" baseline="0" noProof="0" dirty="0">
              <a:ln>
                <a:noFill/>
              </a:ln>
              <a:solidFill>
                <a:srgbClr val="F3EFEA"/>
              </a:solidFill>
              <a:effectLst/>
              <a:uLnTx/>
              <a:uFillTx/>
              <a:latin typeface="PT Serif"/>
              <a:sym typeface="PT Serif"/>
            </a:endParaRPr>
          </a:p>
        </p:txBody>
      </p:sp>
      <p:sp>
        <p:nvSpPr>
          <p:cNvPr id="7" name="TextBox 6">
            <a:extLst>
              <a:ext uri="{FF2B5EF4-FFF2-40B4-BE49-F238E27FC236}">
                <a16:creationId xmlns:a16="http://schemas.microsoft.com/office/drawing/2014/main" id="{FC08FC63-7705-8F4D-8A87-7E46285AF390}"/>
              </a:ext>
            </a:extLst>
          </p:cNvPr>
          <p:cNvSpPr txBox="1"/>
          <p:nvPr/>
        </p:nvSpPr>
        <p:spPr>
          <a:xfrm>
            <a:off x="148838" y="355541"/>
            <a:ext cx="3337773" cy="11079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600" b="0" i="0" u="none" strike="noStrike" kern="0" cap="none" spc="0" normalizeH="0" baseline="0" noProof="0" dirty="0">
                <a:ln>
                  <a:noFill/>
                </a:ln>
                <a:solidFill>
                  <a:srgbClr val="FFFFFF"/>
                </a:solidFill>
                <a:effectLst/>
                <a:uLnTx/>
                <a:uFillTx/>
                <a:latin typeface="Aharoni" panose="020F0502020204030204" pitchFamily="34" charset="0"/>
                <a:cs typeface="Aharoni" panose="020F0502020204030204" pitchFamily="34" charset="0"/>
                <a:sym typeface="Arial"/>
              </a:rPr>
              <a:t>Agenda</a:t>
            </a:r>
          </a:p>
        </p:txBody>
      </p:sp>
      <p:sp>
        <p:nvSpPr>
          <p:cNvPr id="5" name="TextBox 4">
            <a:extLst>
              <a:ext uri="{FF2B5EF4-FFF2-40B4-BE49-F238E27FC236}">
                <a16:creationId xmlns:a16="http://schemas.microsoft.com/office/drawing/2014/main" id="{81AAE39D-340A-F847-8569-28B94724B5B8}"/>
              </a:ext>
            </a:extLst>
          </p:cNvPr>
          <p:cNvSpPr txBox="1"/>
          <p:nvPr/>
        </p:nvSpPr>
        <p:spPr>
          <a:xfrm>
            <a:off x="1225376" y="2120444"/>
            <a:ext cx="452246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My Domains</a:t>
            </a:r>
          </a:p>
        </p:txBody>
      </p:sp>
      <p:sp>
        <p:nvSpPr>
          <p:cNvPr id="6" name="TextBox 5">
            <a:extLst>
              <a:ext uri="{FF2B5EF4-FFF2-40B4-BE49-F238E27FC236}">
                <a16:creationId xmlns:a16="http://schemas.microsoft.com/office/drawing/2014/main" id="{9DA2469D-F01A-A649-B407-89AD9C7D0FE1}"/>
              </a:ext>
            </a:extLst>
          </p:cNvPr>
          <p:cNvSpPr txBox="1"/>
          <p:nvPr/>
        </p:nvSpPr>
        <p:spPr>
          <a:xfrm>
            <a:off x="1225375" y="3423682"/>
            <a:ext cx="772862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The Story of the Sustained Helper</a:t>
            </a:r>
          </a:p>
        </p:txBody>
      </p:sp>
    </p:spTree>
    <p:extLst>
      <p:ext uri="{BB962C8B-B14F-4D97-AF65-F5344CB8AC3E}">
        <p14:creationId xmlns:p14="http://schemas.microsoft.com/office/powerpoint/2010/main" val="137804857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17" name="Google Shape;63;p12">
            <a:extLst>
              <a:ext uri="{FF2B5EF4-FFF2-40B4-BE49-F238E27FC236}">
                <a16:creationId xmlns:a16="http://schemas.microsoft.com/office/drawing/2014/main" id="{ACE16313-FE60-BD4A-AEEB-B3DE3564C636}"/>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70</a:t>
            </a:fld>
            <a:endParaRPr dirty="0"/>
          </a:p>
        </p:txBody>
      </p:sp>
      <p:grpSp>
        <p:nvGrpSpPr>
          <p:cNvPr id="3" name="Group 2">
            <a:extLst>
              <a:ext uri="{FF2B5EF4-FFF2-40B4-BE49-F238E27FC236}">
                <a16:creationId xmlns:a16="http://schemas.microsoft.com/office/drawing/2014/main" id="{766C6FAE-65B2-B54C-B546-CD9FE5F85800}"/>
              </a:ext>
            </a:extLst>
          </p:cNvPr>
          <p:cNvGrpSpPr/>
          <p:nvPr/>
        </p:nvGrpSpPr>
        <p:grpSpPr>
          <a:xfrm flipH="1">
            <a:off x="8719457" y="107090"/>
            <a:ext cx="235393" cy="362043"/>
            <a:chOff x="7302472" y="3045579"/>
            <a:chExt cx="830997" cy="1278105"/>
          </a:xfrm>
        </p:grpSpPr>
        <p:pic>
          <p:nvPicPr>
            <p:cNvPr id="13" name="Picture 12" descr="A picture containing shape&#10;&#10;Description automatically generated">
              <a:extLst>
                <a:ext uri="{FF2B5EF4-FFF2-40B4-BE49-F238E27FC236}">
                  <a16:creationId xmlns:a16="http://schemas.microsoft.com/office/drawing/2014/main" id="{C711F341-7D80-E746-A4E5-9D02FF8E105A}"/>
                </a:ext>
              </a:extLst>
            </p:cNvPr>
            <p:cNvPicPr>
              <a:picLocks noChangeAspect="1"/>
            </p:cNvPicPr>
            <p:nvPr/>
          </p:nvPicPr>
          <p:blipFill>
            <a:blip r:embed="rId3"/>
            <a:stretch>
              <a:fillRect/>
            </a:stretch>
          </p:blipFill>
          <p:spPr>
            <a:xfrm>
              <a:off x="7302472" y="3045579"/>
              <a:ext cx="830997" cy="830998"/>
            </a:xfrm>
            <a:prstGeom prst="rect">
              <a:avLst/>
            </a:prstGeom>
          </p:spPr>
        </p:pic>
        <p:sp>
          <p:nvSpPr>
            <p:cNvPr id="14" name="Freeform 13">
              <a:extLst>
                <a:ext uri="{FF2B5EF4-FFF2-40B4-BE49-F238E27FC236}">
                  <a16:creationId xmlns:a16="http://schemas.microsoft.com/office/drawing/2014/main" id="{74CDC59B-DA17-B04D-AE16-CDEE6AB2368D}"/>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9" name="Google Shape;302;p30">
            <a:extLst>
              <a:ext uri="{FF2B5EF4-FFF2-40B4-BE49-F238E27FC236}">
                <a16:creationId xmlns:a16="http://schemas.microsoft.com/office/drawing/2014/main" id="{CFF8CF53-D870-3247-8AE4-BEE73AFF5BB8}"/>
              </a:ext>
            </a:extLst>
          </p:cNvPr>
          <p:cNvSpPr/>
          <p:nvPr/>
        </p:nvSpPr>
        <p:spPr>
          <a:xfrm>
            <a:off x="3487325" y="1015227"/>
            <a:ext cx="2194187" cy="1223771"/>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600" b="1" dirty="0">
                <a:solidFill>
                  <a:schemeClr val="tx1"/>
                </a:solidFill>
                <a:latin typeface="PT Serif"/>
                <a:ea typeface="PT Serif"/>
                <a:cs typeface="PT Serif"/>
                <a:sym typeface="PT Serif"/>
              </a:rPr>
              <a:t>Help Needed</a:t>
            </a:r>
          </a:p>
          <a:p>
            <a:pPr marL="0" lvl="0" indent="0" algn="ctr" rtl="0">
              <a:spcBef>
                <a:spcPts val="0"/>
              </a:spcBef>
              <a:spcAft>
                <a:spcPts val="0"/>
              </a:spcAft>
              <a:buNone/>
            </a:pPr>
            <a:endParaRPr lang="en" sz="1000" b="1" dirty="0">
              <a:solidFill>
                <a:schemeClr val="tx1"/>
              </a:solidFill>
              <a:latin typeface="PT Serif"/>
              <a:ea typeface="PT Serif"/>
              <a:cs typeface="PT Serif"/>
              <a:sym typeface="PT Serif"/>
            </a:endParaRPr>
          </a:p>
          <a:p>
            <a:pPr marL="0" lvl="0" indent="0" rtl="0">
              <a:spcBef>
                <a:spcPts val="0"/>
              </a:spcBef>
              <a:spcAft>
                <a:spcPts val="0"/>
              </a:spcAft>
              <a:buNone/>
            </a:pPr>
            <a:endParaRPr lang="en-US" sz="1200" dirty="0">
              <a:solidFill>
                <a:schemeClr val="tx1"/>
              </a:solidFill>
              <a:latin typeface="PT Serif"/>
              <a:ea typeface="PT Serif"/>
              <a:cs typeface="PT Serif"/>
              <a:sym typeface="PT Serif"/>
            </a:endParaRPr>
          </a:p>
        </p:txBody>
      </p:sp>
      <p:grpSp>
        <p:nvGrpSpPr>
          <p:cNvPr id="10" name="Google Shape;303;p30">
            <a:extLst>
              <a:ext uri="{FF2B5EF4-FFF2-40B4-BE49-F238E27FC236}">
                <a16:creationId xmlns:a16="http://schemas.microsoft.com/office/drawing/2014/main" id="{08E45ACC-C2CF-0845-873A-278D84DF3747}"/>
              </a:ext>
            </a:extLst>
          </p:cNvPr>
          <p:cNvGrpSpPr/>
          <p:nvPr/>
        </p:nvGrpSpPr>
        <p:grpSpPr>
          <a:xfrm>
            <a:off x="3422930" y="804868"/>
            <a:ext cx="2298140" cy="3910459"/>
            <a:chOff x="2547150" y="238125"/>
            <a:chExt cx="2525675" cy="5238750"/>
          </a:xfrm>
        </p:grpSpPr>
        <p:sp>
          <p:nvSpPr>
            <p:cNvPr id="11" name="Google Shape;304;p30">
              <a:extLst>
                <a:ext uri="{FF2B5EF4-FFF2-40B4-BE49-F238E27FC236}">
                  <a16:creationId xmlns:a16="http://schemas.microsoft.com/office/drawing/2014/main" id="{5ACFBB69-E3A6-3A4F-A2F6-72020AD4AEA6}"/>
                </a:ext>
              </a:extLst>
            </p:cNvPr>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305;p30">
              <a:extLst>
                <a:ext uri="{FF2B5EF4-FFF2-40B4-BE49-F238E27FC236}">
                  <a16:creationId xmlns:a16="http://schemas.microsoft.com/office/drawing/2014/main" id="{07D4F2ED-A0C7-3548-9D23-73A025904893}"/>
                </a:ext>
              </a:extLst>
            </p:cNvPr>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306;p30">
              <a:extLst>
                <a:ext uri="{FF2B5EF4-FFF2-40B4-BE49-F238E27FC236}">
                  <a16:creationId xmlns:a16="http://schemas.microsoft.com/office/drawing/2014/main" id="{72C76D0C-4F53-464D-BBF5-909939EFBB29}"/>
                </a:ext>
              </a:extLst>
            </p:cNvPr>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307;p30">
              <a:extLst>
                <a:ext uri="{FF2B5EF4-FFF2-40B4-BE49-F238E27FC236}">
                  <a16:creationId xmlns:a16="http://schemas.microsoft.com/office/drawing/2014/main" id="{0194C55C-B626-5242-B593-58A164E7FB63}"/>
                </a:ext>
              </a:extLst>
            </p:cNvPr>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9" name="Rounded Rectangular Callout 18">
            <a:extLst>
              <a:ext uri="{FF2B5EF4-FFF2-40B4-BE49-F238E27FC236}">
                <a16:creationId xmlns:a16="http://schemas.microsoft.com/office/drawing/2014/main" id="{CB9627B2-530F-E842-924F-9A580B617963}"/>
              </a:ext>
            </a:extLst>
          </p:cNvPr>
          <p:cNvSpPr/>
          <p:nvPr/>
        </p:nvSpPr>
        <p:spPr>
          <a:xfrm>
            <a:off x="3572142" y="1820254"/>
            <a:ext cx="1965533" cy="1589518"/>
          </a:xfrm>
          <a:prstGeom prst="wedgeRoundRectCallout">
            <a:avLst>
              <a:gd name="adj1" fmla="val -53876"/>
              <a:gd name="adj2" fmla="val -29435"/>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18CD26D7-1143-164E-AB97-63AB2E30CB72}"/>
              </a:ext>
            </a:extLst>
          </p:cNvPr>
          <p:cNvSpPr txBox="1"/>
          <p:nvPr/>
        </p:nvSpPr>
        <p:spPr>
          <a:xfrm>
            <a:off x="3639180" y="1972993"/>
            <a:ext cx="1918274" cy="1492716"/>
          </a:xfrm>
          <a:prstGeom prst="rect">
            <a:avLst/>
          </a:prstGeom>
          <a:noFill/>
        </p:spPr>
        <p:txBody>
          <a:bodyPr wrap="square" rtlCol="0">
            <a:spAutoFit/>
          </a:bodyPr>
          <a:lstStyle/>
          <a:p>
            <a:r>
              <a:rPr lang="en-US" sz="1100" dirty="0">
                <a:solidFill>
                  <a:schemeClr val="tx1"/>
                </a:solidFill>
                <a:latin typeface="PT Serif"/>
                <a:ea typeface="PT Serif"/>
                <a:cs typeface="PT Serif"/>
                <a:sym typeface="PT Serif"/>
              </a:rPr>
              <a:t>Is anyone available to cover my undergrad IO class next week? I teach from 12:40-2pm on T/Thr, and next week we’ll cover criterion development and performance appraisal.</a:t>
            </a:r>
          </a:p>
          <a:p>
            <a:endParaRPr lang="en-US" dirty="0"/>
          </a:p>
        </p:txBody>
      </p:sp>
    </p:spTree>
    <p:extLst>
      <p:ext uri="{BB962C8B-B14F-4D97-AF65-F5344CB8AC3E}">
        <p14:creationId xmlns:p14="http://schemas.microsoft.com/office/powerpoint/2010/main" val="81755944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71</a:t>
            </a:fld>
            <a:endParaRPr dirty="0"/>
          </a:p>
        </p:txBody>
      </p:sp>
      <p:sp>
        <p:nvSpPr>
          <p:cNvPr id="3" name="Oval 2">
            <a:extLst>
              <a:ext uri="{FF2B5EF4-FFF2-40B4-BE49-F238E27FC236}">
                <a16:creationId xmlns:a16="http://schemas.microsoft.com/office/drawing/2014/main" id="{25B399C1-0755-D444-B2DC-3C48EC136CF2}"/>
              </a:ext>
            </a:extLst>
          </p:cNvPr>
          <p:cNvSpPr/>
          <p:nvPr/>
        </p:nvSpPr>
        <p:spPr>
          <a:xfrm>
            <a:off x="4434825"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Google Shape;63;p12">
            <a:extLst>
              <a:ext uri="{FF2B5EF4-FFF2-40B4-BE49-F238E27FC236}">
                <a16:creationId xmlns:a16="http://schemas.microsoft.com/office/drawing/2014/main" id="{FFE140D1-7FF3-E14E-B5A2-446CAD6169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21" name="Group 20">
            <a:extLst>
              <a:ext uri="{FF2B5EF4-FFF2-40B4-BE49-F238E27FC236}">
                <a16:creationId xmlns:a16="http://schemas.microsoft.com/office/drawing/2014/main" id="{9BF45942-B7DE-FE4B-880F-567ACB85BB00}"/>
              </a:ext>
            </a:extLst>
          </p:cNvPr>
          <p:cNvGrpSpPr/>
          <p:nvPr/>
        </p:nvGrpSpPr>
        <p:grpSpPr>
          <a:xfrm flipH="1">
            <a:off x="8719457" y="107090"/>
            <a:ext cx="235393" cy="362043"/>
            <a:chOff x="7302472" y="3045579"/>
            <a:chExt cx="830997" cy="1278105"/>
          </a:xfrm>
        </p:grpSpPr>
        <p:pic>
          <p:nvPicPr>
            <p:cNvPr id="22" name="Picture 21" descr="A picture containing shape&#10;&#10;Description automatically generated">
              <a:extLst>
                <a:ext uri="{FF2B5EF4-FFF2-40B4-BE49-F238E27FC236}">
                  <a16:creationId xmlns:a16="http://schemas.microsoft.com/office/drawing/2014/main" id="{90168EA4-E1F2-0742-836E-55FD611B3B7B}"/>
                </a:ext>
              </a:extLst>
            </p:cNvPr>
            <p:cNvPicPr>
              <a:picLocks noChangeAspect="1"/>
            </p:cNvPicPr>
            <p:nvPr/>
          </p:nvPicPr>
          <p:blipFill>
            <a:blip r:embed="rId3"/>
            <a:stretch>
              <a:fillRect/>
            </a:stretch>
          </p:blipFill>
          <p:spPr>
            <a:xfrm>
              <a:off x="7302472" y="3045579"/>
              <a:ext cx="830997" cy="830998"/>
            </a:xfrm>
            <a:prstGeom prst="rect">
              <a:avLst/>
            </a:prstGeom>
          </p:spPr>
        </p:pic>
        <p:sp>
          <p:nvSpPr>
            <p:cNvPr id="23" name="Freeform 22">
              <a:extLst>
                <a:ext uri="{FF2B5EF4-FFF2-40B4-BE49-F238E27FC236}">
                  <a16:creationId xmlns:a16="http://schemas.microsoft.com/office/drawing/2014/main" id="{81FAABBE-E14E-BE45-8EAB-1C68133692FA}"/>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62816554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72</a:t>
            </a:fld>
            <a:endParaRPr dirty="0"/>
          </a:p>
        </p:txBody>
      </p:sp>
      <p:sp>
        <p:nvSpPr>
          <p:cNvPr id="3" name="Oval 2">
            <a:extLst>
              <a:ext uri="{FF2B5EF4-FFF2-40B4-BE49-F238E27FC236}">
                <a16:creationId xmlns:a16="http://schemas.microsoft.com/office/drawing/2014/main" id="{25B399C1-0755-D444-B2DC-3C48EC136CF2}"/>
              </a:ext>
            </a:extLst>
          </p:cNvPr>
          <p:cNvSpPr/>
          <p:nvPr/>
        </p:nvSpPr>
        <p:spPr>
          <a:xfrm>
            <a:off x="4434825"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Google Shape;63;p12">
            <a:extLst>
              <a:ext uri="{FF2B5EF4-FFF2-40B4-BE49-F238E27FC236}">
                <a16:creationId xmlns:a16="http://schemas.microsoft.com/office/drawing/2014/main" id="{FFE140D1-7FF3-E14E-B5A2-446CAD616903}"/>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21" name="Group 20">
            <a:extLst>
              <a:ext uri="{FF2B5EF4-FFF2-40B4-BE49-F238E27FC236}">
                <a16:creationId xmlns:a16="http://schemas.microsoft.com/office/drawing/2014/main" id="{9BF45942-B7DE-FE4B-880F-567ACB85BB00}"/>
              </a:ext>
            </a:extLst>
          </p:cNvPr>
          <p:cNvGrpSpPr/>
          <p:nvPr/>
        </p:nvGrpSpPr>
        <p:grpSpPr>
          <a:xfrm flipH="1">
            <a:off x="8719457" y="107090"/>
            <a:ext cx="235393" cy="362043"/>
            <a:chOff x="7302472" y="3045579"/>
            <a:chExt cx="830997" cy="1278105"/>
          </a:xfrm>
        </p:grpSpPr>
        <p:pic>
          <p:nvPicPr>
            <p:cNvPr id="22" name="Picture 21" descr="A picture containing shape&#10;&#10;Description automatically generated">
              <a:extLst>
                <a:ext uri="{FF2B5EF4-FFF2-40B4-BE49-F238E27FC236}">
                  <a16:creationId xmlns:a16="http://schemas.microsoft.com/office/drawing/2014/main" id="{90168EA4-E1F2-0742-836E-55FD611B3B7B}"/>
                </a:ext>
              </a:extLst>
            </p:cNvPr>
            <p:cNvPicPr>
              <a:picLocks noChangeAspect="1"/>
            </p:cNvPicPr>
            <p:nvPr/>
          </p:nvPicPr>
          <p:blipFill>
            <a:blip r:embed="rId3"/>
            <a:stretch>
              <a:fillRect/>
            </a:stretch>
          </p:blipFill>
          <p:spPr>
            <a:xfrm>
              <a:off x="7302472" y="3045579"/>
              <a:ext cx="830997" cy="830998"/>
            </a:xfrm>
            <a:prstGeom prst="rect">
              <a:avLst/>
            </a:prstGeom>
          </p:spPr>
        </p:pic>
        <p:sp>
          <p:nvSpPr>
            <p:cNvPr id="23" name="Freeform 22">
              <a:extLst>
                <a:ext uri="{FF2B5EF4-FFF2-40B4-BE49-F238E27FC236}">
                  <a16:creationId xmlns:a16="http://schemas.microsoft.com/office/drawing/2014/main" id="{81FAABBE-E14E-BE45-8EAB-1C68133692FA}"/>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grpSp>
        <p:nvGrpSpPr>
          <p:cNvPr id="9" name="Group 8">
            <a:extLst>
              <a:ext uri="{FF2B5EF4-FFF2-40B4-BE49-F238E27FC236}">
                <a16:creationId xmlns:a16="http://schemas.microsoft.com/office/drawing/2014/main" id="{5C8D8BB8-34C6-9144-931E-5BD66F09AC17}"/>
              </a:ext>
            </a:extLst>
          </p:cNvPr>
          <p:cNvGrpSpPr/>
          <p:nvPr/>
        </p:nvGrpSpPr>
        <p:grpSpPr>
          <a:xfrm>
            <a:off x="3451585" y="2336096"/>
            <a:ext cx="571113" cy="603302"/>
            <a:chOff x="5037832" y="2494736"/>
            <a:chExt cx="169421" cy="178970"/>
          </a:xfrm>
          <a:solidFill>
            <a:schemeClr val="tx1">
              <a:alpha val="96000"/>
            </a:schemeClr>
          </a:solidFill>
        </p:grpSpPr>
        <p:sp>
          <p:nvSpPr>
            <p:cNvPr id="10" name="Freeform 16">
              <a:extLst>
                <a:ext uri="{FF2B5EF4-FFF2-40B4-BE49-F238E27FC236}">
                  <a16:creationId xmlns:a16="http://schemas.microsoft.com/office/drawing/2014/main" id="{C53B7A30-706F-C34E-9247-C5CEEF8E02E3}"/>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17">
              <a:extLst>
                <a:ext uri="{FF2B5EF4-FFF2-40B4-BE49-F238E27FC236}">
                  <a16:creationId xmlns:a16="http://schemas.microsoft.com/office/drawing/2014/main" id="{93949979-F654-AA47-8024-95A1846F4D5A}"/>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9154182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73</a:t>
            </a:fld>
            <a:endParaRPr dirty="0"/>
          </a:p>
        </p:txBody>
      </p:sp>
      <p:sp>
        <p:nvSpPr>
          <p:cNvPr id="3" name="Oval 2">
            <a:extLst>
              <a:ext uri="{FF2B5EF4-FFF2-40B4-BE49-F238E27FC236}">
                <a16:creationId xmlns:a16="http://schemas.microsoft.com/office/drawing/2014/main" id="{25B399C1-0755-D444-B2DC-3C48EC136CF2}"/>
              </a:ext>
            </a:extLst>
          </p:cNvPr>
          <p:cNvSpPr/>
          <p:nvPr/>
        </p:nvSpPr>
        <p:spPr>
          <a:xfrm>
            <a:off x="4434825"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96A18D61-72A7-B944-ACC7-1CECE4D659EB}"/>
              </a:ext>
            </a:extLst>
          </p:cNvPr>
          <p:cNvCxnSpPr>
            <a:cxnSpLocks/>
          </p:cNvCxnSpPr>
          <p:nvPr/>
        </p:nvCxnSpPr>
        <p:spPr>
          <a:xfrm flipH="1">
            <a:off x="4525382" y="4285592"/>
            <a:ext cx="4323286"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08401CE-785C-2A4A-8449-6139DAF97E72}"/>
              </a:ext>
            </a:extLst>
          </p:cNvPr>
          <p:cNvSpPr txBox="1"/>
          <p:nvPr/>
        </p:nvSpPr>
        <p:spPr>
          <a:xfrm>
            <a:off x="6339013" y="4380519"/>
            <a:ext cx="595035" cy="307777"/>
          </a:xfrm>
          <a:prstGeom prst="rect">
            <a:avLst/>
          </a:prstGeom>
          <a:noFill/>
        </p:spPr>
        <p:txBody>
          <a:bodyPr wrap="none" rtlCol="0">
            <a:spAutoFit/>
          </a:bodyPr>
          <a:lstStyle/>
          <a:p>
            <a:r>
              <a:rPr lang="en-US" dirty="0">
                <a:latin typeface="PT Serif" panose="020A0603040505020204" pitchFamily="18" charset="77"/>
              </a:rPr>
              <a:t>Time</a:t>
            </a:r>
          </a:p>
        </p:txBody>
      </p:sp>
      <p:sp>
        <p:nvSpPr>
          <p:cNvPr id="16" name="Oval 15">
            <a:extLst>
              <a:ext uri="{FF2B5EF4-FFF2-40B4-BE49-F238E27FC236}">
                <a16:creationId xmlns:a16="http://schemas.microsoft.com/office/drawing/2014/main" id="{21F0137F-5792-8A4F-A1EC-7D4594E2A468}"/>
              </a:ext>
            </a:extLst>
          </p:cNvPr>
          <p:cNvSpPr/>
          <p:nvPr/>
        </p:nvSpPr>
        <p:spPr>
          <a:xfrm>
            <a:off x="5134156"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B421560D-6923-B940-945A-9C7A84133BC4}"/>
              </a:ext>
            </a:extLst>
          </p:cNvPr>
          <p:cNvSpPr/>
          <p:nvPr/>
        </p:nvSpPr>
        <p:spPr>
          <a:xfrm>
            <a:off x="5134156"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Google Shape;63;p12">
            <a:extLst>
              <a:ext uri="{FF2B5EF4-FFF2-40B4-BE49-F238E27FC236}">
                <a16:creationId xmlns:a16="http://schemas.microsoft.com/office/drawing/2014/main" id="{3B7788C6-5D9A-2444-9CAF-4A92D6153EE5}"/>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20" name="Group 19">
            <a:extLst>
              <a:ext uri="{FF2B5EF4-FFF2-40B4-BE49-F238E27FC236}">
                <a16:creationId xmlns:a16="http://schemas.microsoft.com/office/drawing/2014/main" id="{4FDCC59F-4F67-C940-AC56-54568F965FA1}"/>
              </a:ext>
            </a:extLst>
          </p:cNvPr>
          <p:cNvGrpSpPr/>
          <p:nvPr/>
        </p:nvGrpSpPr>
        <p:grpSpPr>
          <a:xfrm flipH="1">
            <a:off x="8719457" y="107090"/>
            <a:ext cx="235393" cy="362043"/>
            <a:chOff x="7302472" y="3045579"/>
            <a:chExt cx="830997" cy="1278105"/>
          </a:xfrm>
        </p:grpSpPr>
        <p:pic>
          <p:nvPicPr>
            <p:cNvPr id="21" name="Picture 20" descr="A picture containing shape&#10;&#10;Description automatically generated">
              <a:extLst>
                <a:ext uri="{FF2B5EF4-FFF2-40B4-BE49-F238E27FC236}">
                  <a16:creationId xmlns:a16="http://schemas.microsoft.com/office/drawing/2014/main" id="{9A435A61-661C-1748-8250-6D39CBD74A4C}"/>
                </a:ext>
              </a:extLst>
            </p:cNvPr>
            <p:cNvPicPr>
              <a:picLocks noChangeAspect="1"/>
            </p:cNvPicPr>
            <p:nvPr/>
          </p:nvPicPr>
          <p:blipFill>
            <a:blip r:embed="rId3"/>
            <a:stretch>
              <a:fillRect/>
            </a:stretch>
          </p:blipFill>
          <p:spPr>
            <a:xfrm>
              <a:off x="7302472" y="3045579"/>
              <a:ext cx="830997" cy="830998"/>
            </a:xfrm>
            <a:prstGeom prst="rect">
              <a:avLst/>
            </a:prstGeom>
          </p:spPr>
        </p:pic>
        <p:sp>
          <p:nvSpPr>
            <p:cNvPr id="22" name="Freeform 21">
              <a:extLst>
                <a:ext uri="{FF2B5EF4-FFF2-40B4-BE49-F238E27FC236}">
                  <a16:creationId xmlns:a16="http://schemas.microsoft.com/office/drawing/2014/main" id="{F0104A6C-630A-7544-932C-D8F02AF0E901}"/>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grpSp>
        <p:nvGrpSpPr>
          <p:cNvPr id="17" name="Group 16">
            <a:extLst>
              <a:ext uri="{FF2B5EF4-FFF2-40B4-BE49-F238E27FC236}">
                <a16:creationId xmlns:a16="http://schemas.microsoft.com/office/drawing/2014/main" id="{C8F622C5-DD5E-8F49-BF68-ABD0FF74D5EE}"/>
              </a:ext>
            </a:extLst>
          </p:cNvPr>
          <p:cNvGrpSpPr/>
          <p:nvPr/>
        </p:nvGrpSpPr>
        <p:grpSpPr>
          <a:xfrm>
            <a:off x="3451585" y="2336096"/>
            <a:ext cx="571113" cy="603302"/>
            <a:chOff x="5037832" y="2494736"/>
            <a:chExt cx="169421" cy="178970"/>
          </a:xfrm>
          <a:solidFill>
            <a:schemeClr val="tx1">
              <a:alpha val="96000"/>
            </a:schemeClr>
          </a:solidFill>
        </p:grpSpPr>
        <p:sp>
          <p:nvSpPr>
            <p:cNvPr id="23" name="Freeform 16">
              <a:extLst>
                <a:ext uri="{FF2B5EF4-FFF2-40B4-BE49-F238E27FC236}">
                  <a16:creationId xmlns:a16="http://schemas.microsoft.com/office/drawing/2014/main" id="{70BAD9F7-177D-5F41-AA6A-EAF1992689B0}"/>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Freeform 17">
              <a:extLst>
                <a:ext uri="{FF2B5EF4-FFF2-40B4-BE49-F238E27FC236}">
                  <a16:creationId xmlns:a16="http://schemas.microsoft.com/office/drawing/2014/main" id="{A852591F-DB4A-9C4E-9B96-7C19F0214826}"/>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56056539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74</a:t>
            </a:fld>
            <a:endParaRPr dirty="0"/>
          </a:p>
        </p:txBody>
      </p:sp>
      <p:sp>
        <p:nvSpPr>
          <p:cNvPr id="3" name="Oval 2">
            <a:extLst>
              <a:ext uri="{FF2B5EF4-FFF2-40B4-BE49-F238E27FC236}">
                <a16:creationId xmlns:a16="http://schemas.microsoft.com/office/drawing/2014/main" id="{25B399C1-0755-D444-B2DC-3C48EC136CF2}"/>
              </a:ext>
            </a:extLst>
          </p:cNvPr>
          <p:cNvSpPr/>
          <p:nvPr/>
        </p:nvSpPr>
        <p:spPr>
          <a:xfrm>
            <a:off x="4434825"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96A18D61-72A7-B944-ACC7-1CECE4D659EB}"/>
              </a:ext>
            </a:extLst>
          </p:cNvPr>
          <p:cNvCxnSpPr>
            <a:cxnSpLocks/>
          </p:cNvCxnSpPr>
          <p:nvPr/>
        </p:nvCxnSpPr>
        <p:spPr>
          <a:xfrm flipH="1">
            <a:off x="4525382" y="4285592"/>
            <a:ext cx="4323286"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21F0137F-5792-8A4F-A1EC-7D4594E2A468}"/>
              </a:ext>
            </a:extLst>
          </p:cNvPr>
          <p:cNvSpPr/>
          <p:nvPr/>
        </p:nvSpPr>
        <p:spPr>
          <a:xfrm>
            <a:off x="5134156"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B421560D-6923-B940-945A-9C7A84133BC4}"/>
              </a:ext>
            </a:extLst>
          </p:cNvPr>
          <p:cNvSpPr/>
          <p:nvPr/>
        </p:nvSpPr>
        <p:spPr>
          <a:xfrm>
            <a:off x="5134156"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3B07E166-06FB-2644-9FC4-550610B4F353}"/>
              </a:ext>
            </a:extLst>
          </p:cNvPr>
          <p:cNvSpPr/>
          <p:nvPr/>
        </p:nvSpPr>
        <p:spPr>
          <a:xfrm>
            <a:off x="5833487"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Google Shape;63;p12">
            <a:extLst>
              <a:ext uri="{FF2B5EF4-FFF2-40B4-BE49-F238E27FC236}">
                <a16:creationId xmlns:a16="http://schemas.microsoft.com/office/drawing/2014/main" id="{E3C6E1CF-89EF-6648-BE45-441829286CF9}"/>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21" name="Group 20">
            <a:extLst>
              <a:ext uri="{FF2B5EF4-FFF2-40B4-BE49-F238E27FC236}">
                <a16:creationId xmlns:a16="http://schemas.microsoft.com/office/drawing/2014/main" id="{C3E91CF5-EEC9-4448-AED7-180DDAA55925}"/>
              </a:ext>
            </a:extLst>
          </p:cNvPr>
          <p:cNvGrpSpPr/>
          <p:nvPr/>
        </p:nvGrpSpPr>
        <p:grpSpPr>
          <a:xfrm flipH="1">
            <a:off x="8719457" y="107090"/>
            <a:ext cx="235393" cy="362043"/>
            <a:chOff x="7302472" y="3045579"/>
            <a:chExt cx="830997" cy="1278105"/>
          </a:xfrm>
        </p:grpSpPr>
        <p:pic>
          <p:nvPicPr>
            <p:cNvPr id="22" name="Picture 21" descr="A picture containing shape&#10;&#10;Description automatically generated">
              <a:extLst>
                <a:ext uri="{FF2B5EF4-FFF2-40B4-BE49-F238E27FC236}">
                  <a16:creationId xmlns:a16="http://schemas.microsoft.com/office/drawing/2014/main" id="{69E5268D-1DCD-DA46-9899-3F67956110FE}"/>
                </a:ext>
              </a:extLst>
            </p:cNvPr>
            <p:cNvPicPr>
              <a:picLocks noChangeAspect="1"/>
            </p:cNvPicPr>
            <p:nvPr/>
          </p:nvPicPr>
          <p:blipFill>
            <a:blip r:embed="rId3"/>
            <a:stretch>
              <a:fillRect/>
            </a:stretch>
          </p:blipFill>
          <p:spPr>
            <a:xfrm>
              <a:off x="7302472" y="3045579"/>
              <a:ext cx="830997" cy="830998"/>
            </a:xfrm>
            <a:prstGeom prst="rect">
              <a:avLst/>
            </a:prstGeom>
          </p:spPr>
        </p:pic>
        <p:sp>
          <p:nvSpPr>
            <p:cNvPr id="23" name="Freeform 22">
              <a:extLst>
                <a:ext uri="{FF2B5EF4-FFF2-40B4-BE49-F238E27FC236}">
                  <a16:creationId xmlns:a16="http://schemas.microsoft.com/office/drawing/2014/main" id="{2A94C9A5-6B1B-B542-AA8F-262F983E899C}"/>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24" name="TextBox 23">
            <a:extLst>
              <a:ext uri="{FF2B5EF4-FFF2-40B4-BE49-F238E27FC236}">
                <a16:creationId xmlns:a16="http://schemas.microsoft.com/office/drawing/2014/main" id="{602C9AED-DD3D-C943-A1EF-E3F363CAAB6F}"/>
              </a:ext>
            </a:extLst>
          </p:cNvPr>
          <p:cNvSpPr txBox="1"/>
          <p:nvPr/>
        </p:nvSpPr>
        <p:spPr>
          <a:xfrm>
            <a:off x="6339013" y="4380519"/>
            <a:ext cx="595035" cy="307777"/>
          </a:xfrm>
          <a:prstGeom prst="rect">
            <a:avLst/>
          </a:prstGeom>
          <a:noFill/>
        </p:spPr>
        <p:txBody>
          <a:bodyPr wrap="none" rtlCol="0">
            <a:spAutoFit/>
          </a:bodyPr>
          <a:lstStyle/>
          <a:p>
            <a:r>
              <a:rPr lang="en-US" dirty="0">
                <a:latin typeface="PT Serif" panose="020A0603040505020204" pitchFamily="18" charset="77"/>
              </a:rPr>
              <a:t>Time</a:t>
            </a:r>
          </a:p>
        </p:txBody>
      </p:sp>
      <p:grpSp>
        <p:nvGrpSpPr>
          <p:cNvPr id="15" name="Group 14">
            <a:extLst>
              <a:ext uri="{FF2B5EF4-FFF2-40B4-BE49-F238E27FC236}">
                <a16:creationId xmlns:a16="http://schemas.microsoft.com/office/drawing/2014/main" id="{12BD43C9-4BB5-1347-9D29-FC072EF12897}"/>
              </a:ext>
            </a:extLst>
          </p:cNvPr>
          <p:cNvGrpSpPr/>
          <p:nvPr/>
        </p:nvGrpSpPr>
        <p:grpSpPr>
          <a:xfrm>
            <a:off x="3451585" y="2336096"/>
            <a:ext cx="571113" cy="603302"/>
            <a:chOff x="5037832" y="2494736"/>
            <a:chExt cx="169421" cy="178970"/>
          </a:xfrm>
          <a:solidFill>
            <a:schemeClr val="tx1">
              <a:alpha val="96000"/>
            </a:schemeClr>
          </a:solidFill>
        </p:grpSpPr>
        <p:sp>
          <p:nvSpPr>
            <p:cNvPr id="17" name="Freeform 16">
              <a:extLst>
                <a:ext uri="{FF2B5EF4-FFF2-40B4-BE49-F238E27FC236}">
                  <a16:creationId xmlns:a16="http://schemas.microsoft.com/office/drawing/2014/main" id="{6B5E2802-1555-184B-ABCA-ACB91736235F}"/>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Freeform 17">
              <a:extLst>
                <a:ext uri="{FF2B5EF4-FFF2-40B4-BE49-F238E27FC236}">
                  <a16:creationId xmlns:a16="http://schemas.microsoft.com/office/drawing/2014/main" id="{D530645D-CE81-7F41-9A1F-19F07D911B4D}"/>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80686128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75</a:t>
            </a:fld>
            <a:endParaRPr dirty="0"/>
          </a:p>
        </p:txBody>
      </p:sp>
      <p:sp>
        <p:nvSpPr>
          <p:cNvPr id="3" name="Oval 2">
            <a:extLst>
              <a:ext uri="{FF2B5EF4-FFF2-40B4-BE49-F238E27FC236}">
                <a16:creationId xmlns:a16="http://schemas.microsoft.com/office/drawing/2014/main" id="{25B399C1-0755-D444-B2DC-3C48EC136CF2}"/>
              </a:ext>
            </a:extLst>
          </p:cNvPr>
          <p:cNvSpPr/>
          <p:nvPr/>
        </p:nvSpPr>
        <p:spPr>
          <a:xfrm>
            <a:off x="4434825"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96A18D61-72A7-B944-ACC7-1CECE4D659EB}"/>
              </a:ext>
            </a:extLst>
          </p:cNvPr>
          <p:cNvCxnSpPr>
            <a:cxnSpLocks/>
          </p:cNvCxnSpPr>
          <p:nvPr/>
        </p:nvCxnSpPr>
        <p:spPr>
          <a:xfrm flipH="1">
            <a:off x="4525382" y="4285592"/>
            <a:ext cx="4323286"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21F0137F-5792-8A4F-A1EC-7D4594E2A468}"/>
              </a:ext>
            </a:extLst>
          </p:cNvPr>
          <p:cNvSpPr/>
          <p:nvPr/>
        </p:nvSpPr>
        <p:spPr>
          <a:xfrm>
            <a:off x="5134156"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B421560D-6923-B940-945A-9C7A84133BC4}"/>
              </a:ext>
            </a:extLst>
          </p:cNvPr>
          <p:cNvSpPr/>
          <p:nvPr/>
        </p:nvSpPr>
        <p:spPr>
          <a:xfrm>
            <a:off x="5134156"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3B07E166-06FB-2644-9FC4-550610B4F353}"/>
              </a:ext>
            </a:extLst>
          </p:cNvPr>
          <p:cNvSpPr/>
          <p:nvPr/>
        </p:nvSpPr>
        <p:spPr>
          <a:xfrm>
            <a:off x="5833487"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D74DEC2D-BD88-234D-B209-0D84FD0DCE06}"/>
              </a:ext>
            </a:extLst>
          </p:cNvPr>
          <p:cNvSpPr/>
          <p:nvPr/>
        </p:nvSpPr>
        <p:spPr>
          <a:xfrm>
            <a:off x="7228890"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5858BF9A-05ED-B347-BD64-958A3E6F77B5}"/>
              </a:ext>
            </a:extLst>
          </p:cNvPr>
          <p:cNvSpPr/>
          <p:nvPr/>
        </p:nvSpPr>
        <p:spPr>
          <a:xfrm>
            <a:off x="7228890"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9EABE29D-6E6F-6B46-BAFA-3FF51DA99675}"/>
              </a:ext>
            </a:extLst>
          </p:cNvPr>
          <p:cNvSpPr/>
          <p:nvPr/>
        </p:nvSpPr>
        <p:spPr>
          <a:xfrm>
            <a:off x="7924962" y="2634240"/>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8931C0B1-581E-6345-A58E-45E6D001260C}"/>
              </a:ext>
            </a:extLst>
          </p:cNvPr>
          <p:cNvSpPr/>
          <p:nvPr/>
        </p:nvSpPr>
        <p:spPr>
          <a:xfrm>
            <a:off x="7924962" y="2314662"/>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917BEDAD-7024-A541-92A6-DD4F0FC2ED04}"/>
              </a:ext>
            </a:extLst>
          </p:cNvPr>
          <p:cNvSpPr/>
          <p:nvPr/>
        </p:nvSpPr>
        <p:spPr>
          <a:xfrm>
            <a:off x="7228890" y="196118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CDC6D263-B0FA-2E42-8575-572BA24EC2D9}"/>
              </a:ext>
            </a:extLst>
          </p:cNvPr>
          <p:cNvSpPr/>
          <p:nvPr/>
        </p:nvSpPr>
        <p:spPr>
          <a:xfrm>
            <a:off x="7228890" y="1641611"/>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Google Shape;63;p12">
            <a:extLst>
              <a:ext uri="{FF2B5EF4-FFF2-40B4-BE49-F238E27FC236}">
                <a16:creationId xmlns:a16="http://schemas.microsoft.com/office/drawing/2014/main" id="{62D46EB7-3F94-E449-AE78-3057EF9B2344}"/>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30" name="Group 29">
            <a:extLst>
              <a:ext uri="{FF2B5EF4-FFF2-40B4-BE49-F238E27FC236}">
                <a16:creationId xmlns:a16="http://schemas.microsoft.com/office/drawing/2014/main" id="{9D6AC86A-9365-2B4A-AF48-3024988D6418}"/>
              </a:ext>
            </a:extLst>
          </p:cNvPr>
          <p:cNvGrpSpPr/>
          <p:nvPr/>
        </p:nvGrpSpPr>
        <p:grpSpPr>
          <a:xfrm flipH="1">
            <a:off x="8719457" y="107090"/>
            <a:ext cx="235393" cy="362043"/>
            <a:chOff x="7302472" y="3045579"/>
            <a:chExt cx="830997" cy="1278105"/>
          </a:xfrm>
        </p:grpSpPr>
        <p:pic>
          <p:nvPicPr>
            <p:cNvPr id="31" name="Picture 30" descr="A picture containing shape&#10;&#10;Description automatically generated">
              <a:extLst>
                <a:ext uri="{FF2B5EF4-FFF2-40B4-BE49-F238E27FC236}">
                  <a16:creationId xmlns:a16="http://schemas.microsoft.com/office/drawing/2014/main" id="{04ABC583-2E20-8A43-A786-A9DE604B8E18}"/>
                </a:ext>
              </a:extLst>
            </p:cNvPr>
            <p:cNvPicPr>
              <a:picLocks noChangeAspect="1"/>
            </p:cNvPicPr>
            <p:nvPr/>
          </p:nvPicPr>
          <p:blipFill>
            <a:blip r:embed="rId3"/>
            <a:stretch>
              <a:fillRect/>
            </a:stretch>
          </p:blipFill>
          <p:spPr>
            <a:xfrm>
              <a:off x="7302472" y="3045579"/>
              <a:ext cx="830997" cy="830998"/>
            </a:xfrm>
            <a:prstGeom prst="rect">
              <a:avLst/>
            </a:prstGeom>
          </p:spPr>
        </p:pic>
        <p:sp>
          <p:nvSpPr>
            <p:cNvPr id="32" name="Freeform 31">
              <a:extLst>
                <a:ext uri="{FF2B5EF4-FFF2-40B4-BE49-F238E27FC236}">
                  <a16:creationId xmlns:a16="http://schemas.microsoft.com/office/drawing/2014/main" id="{FBD6FC7E-D4EA-9145-892D-560274B0AF33}"/>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33" name="TextBox 32">
            <a:extLst>
              <a:ext uri="{FF2B5EF4-FFF2-40B4-BE49-F238E27FC236}">
                <a16:creationId xmlns:a16="http://schemas.microsoft.com/office/drawing/2014/main" id="{2E4E1EE0-8420-7145-978C-B9062E085DFE}"/>
              </a:ext>
            </a:extLst>
          </p:cNvPr>
          <p:cNvSpPr txBox="1"/>
          <p:nvPr/>
        </p:nvSpPr>
        <p:spPr>
          <a:xfrm>
            <a:off x="6339013" y="4380519"/>
            <a:ext cx="595035" cy="307777"/>
          </a:xfrm>
          <a:prstGeom prst="rect">
            <a:avLst/>
          </a:prstGeom>
          <a:noFill/>
        </p:spPr>
        <p:txBody>
          <a:bodyPr wrap="none" rtlCol="0">
            <a:spAutoFit/>
          </a:bodyPr>
          <a:lstStyle/>
          <a:p>
            <a:r>
              <a:rPr lang="en-US" dirty="0">
                <a:latin typeface="PT Serif" panose="020A0603040505020204" pitchFamily="18" charset="77"/>
              </a:rPr>
              <a:t>Time</a:t>
            </a:r>
          </a:p>
        </p:txBody>
      </p:sp>
      <p:grpSp>
        <p:nvGrpSpPr>
          <p:cNvPr id="20" name="Group 19">
            <a:extLst>
              <a:ext uri="{FF2B5EF4-FFF2-40B4-BE49-F238E27FC236}">
                <a16:creationId xmlns:a16="http://schemas.microsoft.com/office/drawing/2014/main" id="{C939CB41-B029-EF4F-BA4F-D9E89F832D97}"/>
              </a:ext>
            </a:extLst>
          </p:cNvPr>
          <p:cNvGrpSpPr/>
          <p:nvPr/>
        </p:nvGrpSpPr>
        <p:grpSpPr>
          <a:xfrm>
            <a:off x="3451585" y="2336096"/>
            <a:ext cx="571113" cy="603302"/>
            <a:chOff x="5037832" y="2494736"/>
            <a:chExt cx="169421" cy="178970"/>
          </a:xfrm>
          <a:solidFill>
            <a:schemeClr val="tx1">
              <a:alpha val="96000"/>
            </a:schemeClr>
          </a:solidFill>
        </p:grpSpPr>
        <p:sp>
          <p:nvSpPr>
            <p:cNvPr id="21" name="Freeform 16">
              <a:extLst>
                <a:ext uri="{FF2B5EF4-FFF2-40B4-BE49-F238E27FC236}">
                  <a16:creationId xmlns:a16="http://schemas.microsoft.com/office/drawing/2014/main" id="{848A3AA0-E761-EF41-B5DF-4F53F977ADAA}"/>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17">
              <a:extLst>
                <a:ext uri="{FF2B5EF4-FFF2-40B4-BE49-F238E27FC236}">
                  <a16:creationId xmlns:a16="http://schemas.microsoft.com/office/drawing/2014/main" id="{485BCA5F-B54F-0E4C-B02D-1498A0090449}"/>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57570065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76</a:t>
            </a:fld>
            <a:endParaRPr dirty="0"/>
          </a:p>
        </p:txBody>
      </p:sp>
      <p:sp>
        <p:nvSpPr>
          <p:cNvPr id="3" name="Oval 2">
            <a:extLst>
              <a:ext uri="{FF2B5EF4-FFF2-40B4-BE49-F238E27FC236}">
                <a16:creationId xmlns:a16="http://schemas.microsoft.com/office/drawing/2014/main" id="{25B399C1-0755-D444-B2DC-3C48EC136CF2}"/>
              </a:ext>
            </a:extLst>
          </p:cNvPr>
          <p:cNvSpPr/>
          <p:nvPr/>
        </p:nvSpPr>
        <p:spPr>
          <a:xfrm>
            <a:off x="4434825"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96A18D61-72A7-B944-ACC7-1CECE4D659EB}"/>
              </a:ext>
            </a:extLst>
          </p:cNvPr>
          <p:cNvCxnSpPr>
            <a:cxnSpLocks/>
          </p:cNvCxnSpPr>
          <p:nvPr/>
        </p:nvCxnSpPr>
        <p:spPr>
          <a:xfrm flipH="1">
            <a:off x="4525382" y="4285592"/>
            <a:ext cx="4323286"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21F0137F-5792-8A4F-A1EC-7D4594E2A468}"/>
              </a:ext>
            </a:extLst>
          </p:cNvPr>
          <p:cNvSpPr/>
          <p:nvPr/>
        </p:nvSpPr>
        <p:spPr>
          <a:xfrm>
            <a:off x="5134156"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B421560D-6923-B940-945A-9C7A84133BC4}"/>
              </a:ext>
            </a:extLst>
          </p:cNvPr>
          <p:cNvSpPr/>
          <p:nvPr/>
        </p:nvSpPr>
        <p:spPr>
          <a:xfrm>
            <a:off x="5134156"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3B07E166-06FB-2644-9FC4-550610B4F353}"/>
              </a:ext>
            </a:extLst>
          </p:cNvPr>
          <p:cNvSpPr/>
          <p:nvPr/>
        </p:nvSpPr>
        <p:spPr>
          <a:xfrm>
            <a:off x="5833487"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D74DEC2D-BD88-234D-B209-0D84FD0DCE06}"/>
              </a:ext>
            </a:extLst>
          </p:cNvPr>
          <p:cNvSpPr/>
          <p:nvPr/>
        </p:nvSpPr>
        <p:spPr>
          <a:xfrm>
            <a:off x="7228890"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5858BF9A-05ED-B347-BD64-958A3E6F77B5}"/>
              </a:ext>
            </a:extLst>
          </p:cNvPr>
          <p:cNvSpPr/>
          <p:nvPr/>
        </p:nvSpPr>
        <p:spPr>
          <a:xfrm>
            <a:off x="7228890"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9EABE29D-6E6F-6B46-BAFA-3FF51DA99675}"/>
              </a:ext>
            </a:extLst>
          </p:cNvPr>
          <p:cNvSpPr/>
          <p:nvPr/>
        </p:nvSpPr>
        <p:spPr>
          <a:xfrm>
            <a:off x="7924962" y="2634240"/>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8931C0B1-581E-6345-A58E-45E6D001260C}"/>
              </a:ext>
            </a:extLst>
          </p:cNvPr>
          <p:cNvSpPr/>
          <p:nvPr/>
        </p:nvSpPr>
        <p:spPr>
          <a:xfrm>
            <a:off x="7924962" y="2314662"/>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917BEDAD-7024-A541-92A6-DD4F0FC2ED04}"/>
              </a:ext>
            </a:extLst>
          </p:cNvPr>
          <p:cNvSpPr/>
          <p:nvPr/>
        </p:nvSpPr>
        <p:spPr>
          <a:xfrm>
            <a:off x="7228890" y="196118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CDC6D263-B0FA-2E42-8575-572BA24EC2D9}"/>
              </a:ext>
            </a:extLst>
          </p:cNvPr>
          <p:cNvSpPr/>
          <p:nvPr/>
        </p:nvSpPr>
        <p:spPr>
          <a:xfrm>
            <a:off x="7228890" y="1641611"/>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A6A2C6D9-F3BE-1446-A16C-71707C9A77EC}"/>
              </a:ext>
            </a:extLst>
          </p:cNvPr>
          <p:cNvSpPr/>
          <p:nvPr/>
        </p:nvSpPr>
        <p:spPr>
          <a:xfrm>
            <a:off x="4434825"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1" name="Oval 30">
            <a:extLst>
              <a:ext uri="{FF2B5EF4-FFF2-40B4-BE49-F238E27FC236}">
                <a16:creationId xmlns:a16="http://schemas.microsoft.com/office/drawing/2014/main" id="{0CA79A62-3671-2744-8C4C-1C191785FF88}"/>
              </a:ext>
            </a:extLst>
          </p:cNvPr>
          <p:cNvSpPr/>
          <p:nvPr/>
        </p:nvSpPr>
        <p:spPr>
          <a:xfrm>
            <a:off x="5134156"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3" name="Oval 32">
            <a:extLst>
              <a:ext uri="{FF2B5EF4-FFF2-40B4-BE49-F238E27FC236}">
                <a16:creationId xmlns:a16="http://schemas.microsoft.com/office/drawing/2014/main" id="{F6E443DE-0BC8-7D4B-9470-C12944EC91CA}"/>
              </a:ext>
            </a:extLst>
          </p:cNvPr>
          <p:cNvSpPr/>
          <p:nvPr/>
        </p:nvSpPr>
        <p:spPr>
          <a:xfrm>
            <a:off x="5833487"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6" name="Oval 35">
            <a:extLst>
              <a:ext uri="{FF2B5EF4-FFF2-40B4-BE49-F238E27FC236}">
                <a16:creationId xmlns:a16="http://schemas.microsoft.com/office/drawing/2014/main" id="{C5C1F926-F79A-FE48-B14D-3D4840AFF537}"/>
              </a:ext>
            </a:extLst>
          </p:cNvPr>
          <p:cNvSpPr/>
          <p:nvPr/>
        </p:nvSpPr>
        <p:spPr>
          <a:xfrm>
            <a:off x="7924962" y="39500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1" name="Oval 40">
            <a:extLst>
              <a:ext uri="{FF2B5EF4-FFF2-40B4-BE49-F238E27FC236}">
                <a16:creationId xmlns:a16="http://schemas.microsoft.com/office/drawing/2014/main" id="{DECAB2FB-9138-8444-9DCD-C0B33FCD5E6D}"/>
              </a:ext>
            </a:extLst>
          </p:cNvPr>
          <p:cNvSpPr/>
          <p:nvPr/>
        </p:nvSpPr>
        <p:spPr>
          <a:xfrm>
            <a:off x="4434825" y="36419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3" name="Oval 42">
            <a:extLst>
              <a:ext uri="{FF2B5EF4-FFF2-40B4-BE49-F238E27FC236}">
                <a16:creationId xmlns:a16="http://schemas.microsoft.com/office/drawing/2014/main" id="{3382ED21-CFE8-A049-B916-072AE694AEB0}"/>
              </a:ext>
            </a:extLst>
          </p:cNvPr>
          <p:cNvSpPr/>
          <p:nvPr/>
        </p:nvSpPr>
        <p:spPr>
          <a:xfrm>
            <a:off x="6532818" y="39500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4" name="Oval 43">
            <a:extLst>
              <a:ext uri="{FF2B5EF4-FFF2-40B4-BE49-F238E27FC236}">
                <a16:creationId xmlns:a16="http://schemas.microsoft.com/office/drawing/2014/main" id="{4701963E-7CC4-E043-88DD-A48401B45095}"/>
              </a:ext>
            </a:extLst>
          </p:cNvPr>
          <p:cNvSpPr/>
          <p:nvPr/>
        </p:nvSpPr>
        <p:spPr>
          <a:xfrm>
            <a:off x="6532818" y="3630467"/>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5" name="Google Shape;63;p12">
            <a:extLst>
              <a:ext uri="{FF2B5EF4-FFF2-40B4-BE49-F238E27FC236}">
                <a16:creationId xmlns:a16="http://schemas.microsoft.com/office/drawing/2014/main" id="{B848F937-D692-B747-A5AB-9920B6DE2B89}"/>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37" name="Group 36">
            <a:extLst>
              <a:ext uri="{FF2B5EF4-FFF2-40B4-BE49-F238E27FC236}">
                <a16:creationId xmlns:a16="http://schemas.microsoft.com/office/drawing/2014/main" id="{DACC4F18-3F08-1C40-B6C4-2A1B21B3BB11}"/>
              </a:ext>
            </a:extLst>
          </p:cNvPr>
          <p:cNvGrpSpPr/>
          <p:nvPr/>
        </p:nvGrpSpPr>
        <p:grpSpPr>
          <a:xfrm flipH="1">
            <a:off x="8719457" y="107090"/>
            <a:ext cx="235393" cy="362043"/>
            <a:chOff x="7302472" y="3045579"/>
            <a:chExt cx="830997" cy="1278105"/>
          </a:xfrm>
        </p:grpSpPr>
        <p:pic>
          <p:nvPicPr>
            <p:cNvPr id="38" name="Picture 37" descr="A picture containing shape&#10;&#10;Description automatically generated">
              <a:extLst>
                <a:ext uri="{FF2B5EF4-FFF2-40B4-BE49-F238E27FC236}">
                  <a16:creationId xmlns:a16="http://schemas.microsoft.com/office/drawing/2014/main" id="{8ACCDF00-7461-3D45-9444-2A77A83A7790}"/>
                </a:ext>
              </a:extLst>
            </p:cNvPr>
            <p:cNvPicPr>
              <a:picLocks noChangeAspect="1"/>
            </p:cNvPicPr>
            <p:nvPr/>
          </p:nvPicPr>
          <p:blipFill>
            <a:blip r:embed="rId3"/>
            <a:stretch>
              <a:fillRect/>
            </a:stretch>
          </p:blipFill>
          <p:spPr>
            <a:xfrm>
              <a:off x="7302472" y="3045579"/>
              <a:ext cx="830997" cy="830998"/>
            </a:xfrm>
            <a:prstGeom prst="rect">
              <a:avLst/>
            </a:prstGeom>
          </p:spPr>
        </p:pic>
        <p:sp>
          <p:nvSpPr>
            <p:cNvPr id="39" name="Freeform 38">
              <a:extLst>
                <a:ext uri="{FF2B5EF4-FFF2-40B4-BE49-F238E27FC236}">
                  <a16:creationId xmlns:a16="http://schemas.microsoft.com/office/drawing/2014/main" id="{3CD487FD-3682-B24C-9F60-A63B843C5FC9}"/>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42" name="TextBox 41">
            <a:extLst>
              <a:ext uri="{FF2B5EF4-FFF2-40B4-BE49-F238E27FC236}">
                <a16:creationId xmlns:a16="http://schemas.microsoft.com/office/drawing/2014/main" id="{8BA10145-FCC6-914F-BCC0-25DC7CA102A3}"/>
              </a:ext>
            </a:extLst>
          </p:cNvPr>
          <p:cNvSpPr txBox="1"/>
          <p:nvPr/>
        </p:nvSpPr>
        <p:spPr>
          <a:xfrm>
            <a:off x="6339013" y="4380519"/>
            <a:ext cx="595035" cy="307777"/>
          </a:xfrm>
          <a:prstGeom prst="rect">
            <a:avLst/>
          </a:prstGeom>
          <a:noFill/>
        </p:spPr>
        <p:txBody>
          <a:bodyPr wrap="none" rtlCol="0">
            <a:spAutoFit/>
          </a:bodyPr>
          <a:lstStyle/>
          <a:p>
            <a:r>
              <a:rPr lang="en-US" dirty="0">
                <a:latin typeface="PT Serif" panose="020A0603040505020204" pitchFamily="18" charset="77"/>
              </a:rPr>
              <a:t>Time</a:t>
            </a:r>
          </a:p>
        </p:txBody>
      </p:sp>
      <p:grpSp>
        <p:nvGrpSpPr>
          <p:cNvPr id="32" name="Group 31">
            <a:extLst>
              <a:ext uri="{FF2B5EF4-FFF2-40B4-BE49-F238E27FC236}">
                <a16:creationId xmlns:a16="http://schemas.microsoft.com/office/drawing/2014/main" id="{ABA14ABD-C039-A04C-909E-B04DAB20113A}"/>
              </a:ext>
            </a:extLst>
          </p:cNvPr>
          <p:cNvGrpSpPr/>
          <p:nvPr/>
        </p:nvGrpSpPr>
        <p:grpSpPr>
          <a:xfrm>
            <a:off x="3451585" y="2336096"/>
            <a:ext cx="571113" cy="603302"/>
            <a:chOff x="5037832" y="2494736"/>
            <a:chExt cx="169421" cy="178970"/>
          </a:xfrm>
          <a:solidFill>
            <a:schemeClr val="tx1">
              <a:alpha val="96000"/>
            </a:schemeClr>
          </a:solidFill>
        </p:grpSpPr>
        <p:sp>
          <p:nvSpPr>
            <p:cNvPr id="34" name="Freeform 16">
              <a:extLst>
                <a:ext uri="{FF2B5EF4-FFF2-40B4-BE49-F238E27FC236}">
                  <a16:creationId xmlns:a16="http://schemas.microsoft.com/office/drawing/2014/main" id="{ABF5D90F-1E02-644A-B1B2-5DA7F35463CB}"/>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5" name="Freeform 17">
              <a:extLst>
                <a:ext uri="{FF2B5EF4-FFF2-40B4-BE49-F238E27FC236}">
                  <a16:creationId xmlns:a16="http://schemas.microsoft.com/office/drawing/2014/main" id="{B3B89B47-A8A6-784C-8F2F-EE1E88C42571}"/>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6" name="Group 45">
            <a:extLst>
              <a:ext uri="{FF2B5EF4-FFF2-40B4-BE49-F238E27FC236}">
                <a16:creationId xmlns:a16="http://schemas.microsoft.com/office/drawing/2014/main" id="{02F37546-24D3-7C4B-9121-426CEB04817C}"/>
              </a:ext>
            </a:extLst>
          </p:cNvPr>
          <p:cNvGrpSpPr/>
          <p:nvPr/>
        </p:nvGrpSpPr>
        <p:grpSpPr>
          <a:xfrm>
            <a:off x="3451585" y="3648394"/>
            <a:ext cx="571113" cy="603302"/>
            <a:chOff x="5037832" y="2494736"/>
            <a:chExt cx="169421" cy="178970"/>
          </a:xfrm>
          <a:solidFill>
            <a:schemeClr val="bg1">
              <a:lumMod val="50000"/>
            </a:schemeClr>
          </a:solidFill>
        </p:grpSpPr>
        <p:sp>
          <p:nvSpPr>
            <p:cNvPr id="47" name="Freeform 16">
              <a:extLst>
                <a:ext uri="{FF2B5EF4-FFF2-40B4-BE49-F238E27FC236}">
                  <a16:creationId xmlns:a16="http://schemas.microsoft.com/office/drawing/2014/main" id="{874BD24F-4C85-4444-AE4B-C5E641456F76}"/>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 name="Freeform 17">
              <a:extLst>
                <a:ext uri="{FF2B5EF4-FFF2-40B4-BE49-F238E27FC236}">
                  <a16:creationId xmlns:a16="http://schemas.microsoft.com/office/drawing/2014/main" id="{9FC0AEEC-ED38-1A44-BC5E-06F61AAD49C8}"/>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42980360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77</a:t>
            </a:fld>
            <a:endParaRPr dirty="0"/>
          </a:p>
        </p:txBody>
      </p:sp>
      <p:sp>
        <p:nvSpPr>
          <p:cNvPr id="3" name="Oval 2">
            <a:extLst>
              <a:ext uri="{FF2B5EF4-FFF2-40B4-BE49-F238E27FC236}">
                <a16:creationId xmlns:a16="http://schemas.microsoft.com/office/drawing/2014/main" id="{25B399C1-0755-D444-B2DC-3C48EC136CF2}"/>
              </a:ext>
            </a:extLst>
          </p:cNvPr>
          <p:cNvSpPr/>
          <p:nvPr/>
        </p:nvSpPr>
        <p:spPr>
          <a:xfrm>
            <a:off x="4434825"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96A18D61-72A7-B944-ACC7-1CECE4D659EB}"/>
              </a:ext>
            </a:extLst>
          </p:cNvPr>
          <p:cNvCxnSpPr>
            <a:cxnSpLocks/>
          </p:cNvCxnSpPr>
          <p:nvPr/>
        </p:nvCxnSpPr>
        <p:spPr>
          <a:xfrm flipH="1">
            <a:off x="4525382" y="4285592"/>
            <a:ext cx="4323286"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21F0137F-5792-8A4F-A1EC-7D4594E2A468}"/>
              </a:ext>
            </a:extLst>
          </p:cNvPr>
          <p:cNvSpPr/>
          <p:nvPr/>
        </p:nvSpPr>
        <p:spPr>
          <a:xfrm>
            <a:off x="5134156"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B421560D-6923-B940-945A-9C7A84133BC4}"/>
              </a:ext>
            </a:extLst>
          </p:cNvPr>
          <p:cNvSpPr/>
          <p:nvPr/>
        </p:nvSpPr>
        <p:spPr>
          <a:xfrm>
            <a:off x="5134156"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3B07E166-06FB-2644-9FC4-550610B4F353}"/>
              </a:ext>
            </a:extLst>
          </p:cNvPr>
          <p:cNvSpPr/>
          <p:nvPr/>
        </p:nvSpPr>
        <p:spPr>
          <a:xfrm>
            <a:off x="5833487"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D74DEC2D-BD88-234D-B209-0D84FD0DCE06}"/>
              </a:ext>
            </a:extLst>
          </p:cNvPr>
          <p:cNvSpPr/>
          <p:nvPr/>
        </p:nvSpPr>
        <p:spPr>
          <a:xfrm>
            <a:off x="7228890"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5858BF9A-05ED-B347-BD64-958A3E6F77B5}"/>
              </a:ext>
            </a:extLst>
          </p:cNvPr>
          <p:cNvSpPr/>
          <p:nvPr/>
        </p:nvSpPr>
        <p:spPr>
          <a:xfrm>
            <a:off x="7228890"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9EABE29D-6E6F-6B46-BAFA-3FF51DA99675}"/>
              </a:ext>
            </a:extLst>
          </p:cNvPr>
          <p:cNvSpPr/>
          <p:nvPr/>
        </p:nvSpPr>
        <p:spPr>
          <a:xfrm>
            <a:off x="7924962" y="2634240"/>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8931C0B1-581E-6345-A58E-45E6D001260C}"/>
              </a:ext>
            </a:extLst>
          </p:cNvPr>
          <p:cNvSpPr/>
          <p:nvPr/>
        </p:nvSpPr>
        <p:spPr>
          <a:xfrm>
            <a:off x="7924962" y="2314662"/>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917BEDAD-7024-A541-92A6-DD4F0FC2ED04}"/>
              </a:ext>
            </a:extLst>
          </p:cNvPr>
          <p:cNvSpPr/>
          <p:nvPr/>
        </p:nvSpPr>
        <p:spPr>
          <a:xfrm>
            <a:off x="7228890" y="196118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CDC6D263-B0FA-2E42-8575-572BA24EC2D9}"/>
              </a:ext>
            </a:extLst>
          </p:cNvPr>
          <p:cNvSpPr/>
          <p:nvPr/>
        </p:nvSpPr>
        <p:spPr>
          <a:xfrm>
            <a:off x="7228890" y="1641611"/>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A6A2C6D9-F3BE-1446-A16C-71707C9A77EC}"/>
              </a:ext>
            </a:extLst>
          </p:cNvPr>
          <p:cNvSpPr/>
          <p:nvPr/>
        </p:nvSpPr>
        <p:spPr>
          <a:xfrm>
            <a:off x="4434825"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1" name="Oval 30">
            <a:extLst>
              <a:ext uri="{FF2B5EF4-FFF2-40B4-BE49-F238E27FC236}">
                <a16:creationId xmlns:a16="http://schemas.microsoft.com/office/drawing/2014/main" id="{0CA79A62-3671-2744-8C4C-1C191785FF88}"/>
              </a:ext>
            </a:extLst>
          </p:cNvPr>
          <p:cNvSpPr/>
          <p:nvPr/>
        </p:nvSpPr>
        <p:spPr>
          <a:xfrm>
            <a:off x="5134156"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3" name="Oval 32">
            <a:extLst>
              <a:ext uri="{FF2B5EF4-FFF2-40B4-BE49-F238E27FC236}">
                <a16:creationId xmlns:a16="http://schemas.microsoft.com/office/drawing/2014/main" id="{F6E443DE-0BC8-7D4B-9470-C12944EC91CA}"/>
              </a:ext>
            </a:extLst>
          </p:cNvPr>
          <p:cNvSpPr/>
          <p:nvPr/>
        </p:nvSpPr>
        <p:spPr>
          <a:xfrm>
            <a:off x="5833487"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6" name="Oval 35">
            <a:extLst>
              <a:ext uri="{FF2B5EF4-FFF2-40B4-BE49-F238E27FC236}">
                <a16:creationId xmlns:a16="http://schemas.microsoft.com/office/drawing/2014/main" id="{C5C1F926-F79A-FE48-B14D-3D4840AFF537}"/>
              </a:ext>
            </a:extLst>
          </p:cNvPr>
          <p:cNvSpPr/>
          <p:nvPr/>
        </p:nvSpPr>
        <p:spPr>
          <a:xfrm>
            <a:off x="7924962" y="39500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1" name="Oval 40">
            <a:extLst>
              <a:ext uri="{FF2B5EF4-FFF2-40B4-BE49-F238E27FC236}">
                <a16:creationId xmlns:a16="http://schemas.microsoft.com/office/drawing/2014/main" id="{DECAB2FB-9138-8444-9DCD-C0B33FCD5E6D}"/>
              </a:ext>
            </a:extLst>
          </p:cNvPr>
          <p:cNvSpPr/>
          <p:nvPr/>
        </p:nvSpPr>
        <p:spPr>
          <a:xfrm>
            <a:off x="4434825" y="36419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3" name="Oval 42">
            <a:extLst>
              <a:ext uri="{FF2B5EF4-FFF2-40B4-BE49-F238E27FC236}">
                <a16:creationId xmlns:a16="http://schemas.microsoft.com/office/drawing/2014/main" id="{3382ED21-CFE8-A049-B916-072AE694AEB0}"/>
              </a:ext>
            </a:extLst>
          </p:cNvPr>
          <p:cNvSpPr/>
          <p:nvPr/>
        </p:nvSpPr>
        <p:spPr>
          <a:xfrm>
            <a:off x="6532818" y="39500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4" name="Oval 43">
            <a:extLst>
              <a:ext uri="{FF2B5EF4-FFF2-40B4-BE49-F238E27FC236}">
                <a16:creationId xmlns:a16="http://schemas.microsoft.com/office/drawing/2014/main" id="{4701963E-7CC4-E043-88DD-A48401B45095}"/>
              </a:ext>
            </a:extLst>
          </p:cNvPr>
          <p:cNvSpPr/>
          <p:nvPr/>
        </p:nvSpPr>
        <p:spPr>
          <a:xfrm>
            <a:off x="6532818" y="3630467"/>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 name="TextBox 3">
            <a:extLst>
              <a:ext uri="{FF2B5EF4-FFF2-40B4-BE49-F238E27FC236}">
                <a16:creationId xmlns:a16="http://schemas.microsoft.com/office/drawing/2014/main" id="{0D620A74-39E8-0D40-9EFA-C15F05C21E73}"/>
              </a:ext>
            </a:extLst>
          </p:cNvPr>
          <p:cNvSpPr txBox="1"/>
          <p:nvPr/>
        </p:nvSpPr>
        <p:spPr>
          <a:xfrm>
            <a:off x="192619" y="2278653"/>
            <a:ext cx="2962762" cy="954107"/>
          </a:xfrm>
          <a:prstGeom prst="rect">
            <a:avLst/>
          </a:prstGeom>
          <a:noFill/>
        </p:spPr>
        <p:txBody>
          <a:bodyPr wrap="square" rtlCol="0">
            <a:spAutoFit/>
          </a:bodyPr>
          <a:lstStyle/>
          <a:p>
            <a:r>
              <a:rPr lang="en-US" dirty="0"/>
              <a:t>“</a:t>
            </a:r>
            <a:r>
              <a:rPr lang="en-US" i="1" dirty="0"/>
              <a:t>A surprising amount of prosocial behavior is a compulsory response to a request for help.</a:t>
            </a:r>
            <a:r>
              <a:rPr lang="en-US" dirty="0"/>
              <a:t>” </a:t>
            </a:r>
          </a:p>
          <a:p>
            <a:r>
              <a:rPr lang="en-US" dirty="0"/>
              <a:t>– Cain, Dana, &amp; Newman, 2014</a:t>
            </a:r>
          </a:p>
        </p:txBody>
      </p:sp>
      <p:sp>
        <p:nvSpPr>
          <p:cNvPr id="34" name="TextBox 33">
            <a:extLst>
              <a:ext uri="{FF2B5EF4-FFF2-40B4-BE49-F238E27FC236}">
                <a16:creationId xmlns:a16="http://schemas.microsoft.com/office/drawing/2014/main" id="{07AC8959-F642-E948-8A1C-0A13014ECB12}"/>
              </a:ext>
            </a:extLst>
          </p:cNvPr>
          <p:cNvSpPr txBox="1"/>
          <p:nvPr/>
        </p:nvSpPr>
        <p:spPr>
          <a:xfrm>
            <a:off x="214552" y="3647469"/>
            <a:ext cx="2940829" cy="738664"/>
          </a:xfrm>
          <a:prstGeom prst="rect">
            <a:avLst/>
          </a:prstGeom>
          <a:noFill/>
        </p:spPr>
        <p:txBody>
          <a:bodyPr wrap="square" rtlCol="0">
            <a:spAutoFit/>
          </a:bodyPr>
          <a:lstStyle/>
          <a:p>
            <a:r>
              <a:rPr lang="en-US" dirty="0"/>
              <a:t>“</a:t>
            </a:r>
            <a:r>
              <a:rPr lang="en-US" i="1" dirty="0"/>
              <a:t>Most incidents of helping are the direct result of a request for help.</a:t>
            </a:r>
            <a:r>
              <a:rPr lang="en-US" dirty="0"/>
              <a:t>” </a:t>
            </a:r>
          </a:p>
          <a:p>
            <a:r>
              <a:rPr lang="en-US" dirty="0"/>
              <a:t>– Ehrhart, 2018</a:t>
            </a:r>
          </a:p>
        </p:txBody>
      </p:sp>
      <p:sp>
        <p:nvSpPr>
          <p:cNvPr id="37" name="Google Shape;63;p12">
            <a:extLst>
              <a:ext uri="{FF2B5EF4-FFF2-40B4-BE49-F238E27FC236}">
                <a16:creationId xmlns:a16="http://schemas.microsoft.com/office/drawing/2014/main" id="{BC2698A6-EBF3-B940-B524-0F8344E8097C}"/>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38" name="Group 37">
            <a:extLst>
              <a:ext uri="{FF2B5EF4-FFF2-40B4-BE49-F238E27FC236}">
                <a16:creationId xmlns:a16="http://schemas.microsoft.com/office/drawing/2014/main" id="{497A4296-A86A-AF47-957D-F3E62E763A96}"/>
              </a:ext>
            </a:extLst>
          </p:cNvPr>
          <p:cNvGrpSpPr/>
          <p:nvPr/>
        </p:nvGrpSpPr>
        <p:grpSpPr>
          <a:xfrm flipH="1">
            <a:off x="8719457" y="107090"/>
            <a:ext cx="235393" cy="362043"/>
            <a:chOff x="7302472" y="3045579"/>
            <a:chExt cx="830997" cy="1278105"/>
          </a:xfrm>
        </p:grpSpPr>
        <p:pic>
          <p:nvPicPr>
            <p:cNvPr id="39" name="Picture 38" descr="A picture containing shape&#10;&#10;Description automatically generated">
              <a:extLst>
                <a:ext uri="{FF2B5EF4-FFF2-40B4-BE49-F238E27FC236}">
                  <a16:creationId xmlns:a16="http://schemas.microsoft.com/office/drawing/2014/main" id="{7AA9F712-7F1E-6F4C-B83D-D6137B22B3E9}"/>
                </a:ext>
              </a:extLst>
            </p:cNvPr>
            <p:cNvPicPr>
              <a:picLocks noChangeAspect="1"/>
            </p:cNvPicPr>
            <p:nvPr/>
          </p:nvPicPr>
          <p:blipFill>
            <a:blip r:embed="rId3"/>
            <a:stretch>
              <a:fillRect/>
            </a:stretch>
          </p:blipFill>
          <p:spPr>
            <a:xfrm>
              <a:off x="7302472" y="3045579"/>
              <a:ext cx="830997" cy="830998"/>
            </a:xfrm>
            <a:prstGeom prst="rect">
              <a:avLst/>
            </a:prstGeom>
          </p:spPr>
        </p:pic>
        <p:sp>
          <p:nvSpPr>
            <p:cNvPr id="42" name="Freeform 41">
              <a:extLst>
                <a:ext uri="{FF2B5EF4-FFF2-40B4-BE49-F238E27FC236}">
                  <a16:creationId xmlns:a16="http://schemas.microsoft.com/office/drawing/2014/main" id="{D9E5EEC7-C00F-8D4F-A514-E1EDFBD6D8C6}"/>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45" name="TextBox 44">
            <a:extLst>
              <a:ext uri="{FF2B5EF4-FFF2-40B4-BE49-F238E27FC236}">
                <a16:creationId xmlns:a16="http://schemas.microsoft.com/office/drawing/2014/main" id="{F0FB820D-B6D8-9642-9E9D-A3803BE18A8B}"/>
              </a:ext>
            </a:extLst>
          </p:cNvPr>
          <p:cNvSpPr txBox="1"/>
          <p:nvPr/>
        </p:nvSpPr>
        <p:spPr>
          <a:xfrm>
            <a:off x="6339013" y="4380519"/>
            <a:ext cx="595035" cy="307777"/>
          </a:xfrm>
          <a:prstGeom prst="rect">
            <a:avLst/>
          </a:prstGeom>
          <a:noFill/>
        </p:spPr>
        <p:txBody>
          <a:bodyPr wrap="none" rtlCol="0">
            <a:spAutoFit/>
          </a:bodyPr>
          <a:lstStyle/>
          <a:p>
            <a:r>
              <a:rPr lang="en-US" dirty="0">
                <a:latin typeface="PT Serif" panose="020A0603040505020204" pitchFamily="18" charset="77"/>
              </a:rPr>
              <a:t>Time</a:t>
            </a:r>
          </a:p>
        </p:txBody>
      </p:sp>
      <p:grpSp>
        <p:nvGrpSpPr>
          <p:cNvPr id="32" name="Group 31">
            <a:extLst>
              <a:ext uri="{FF2B5EF4-FFF2-40B4-BE49-F238E27FC236}">
                <a16:creationId xmlns:a16="http://schemas.microsoft.com/office/drawing/2014/main" id="{AED93CDC-0E62-DA48-9079-3DE099A6FD50}"/>
              </a:ext>
            </a:extLst>
          </p:cNvPr>
          <p:cNvGrpSpPr/>
          <p:nvPr/>
        </p:nvGrpSpPr>
        <p:grpSpPr>
          <a:xfrm>
            <a:off x="3451585" y="2336096"/>
            <a:ext cx="571113" cy="603302"/>
            <a:chOff x="5037832" y="2494736"/>
            <a:chExt cx="169421" cy="178970"/>
          </a:xfrm>
          <a:solidFill>
            <a:schemeClr val="tx1">
              <a:alpha val="96000"/>
            </a:schemeClr>
          </a:solidFill>
        </p:grpSpPr>
        <p:sp>
          <p:nvSpPr>
            <p:cNvPr id="35" name="Freeform 16">
              <a:extLst>
                <a:ext uri="{FF2B5EF4-FFF2-40B4-BE49-F238E27FC236}">
                  <a16:creationId xmlns:a16="http://schemas.microsoft.com/office/drawing/2014/main" id="{53B5FE2E-6C92-704C-B943-34AAD7090086}"/>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6" name="Freeform 17">
              <a:extLst>
                <a:ext uri="{FF2B5EF4-FFF2-40B4-BE49-F238E27FC236}">
                  <a16:creationId xmlns:a16="http://schemas.microsoft.com/office/drawing/2014/main" id="{DD65C838-85B0-0343-AC95-99F3A371F68B}"/>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7" name="Group 46">
            <a:extLst>
              <a:ext uri="{FF2B5EF4-FFF2-40B4-BE49-F238E27FC236}">
                <a16:creationId xmlns:a16="http://schemas.microsoft.com/office/drawing/2014/main" id="{0D3925E0-3399-7249-9764-D539E9E0F3BC}"/>
              </a:ext>
            </a:extLst>
          </p:cNvPr>
          <p:cNvGrpSpPr/>
          <p:nvPr/>
        </p:nvGrpSpPr>
        <p:grpSpPr>
          <a:xfrm>
            <a:off x="3451585" y="3648394"/>
            <a:ext cx="571113" cy="603302"/>
            <a:chOff x="5037832" y="2494736"/>
            <a:chExt cx="169421" cy="178970"/>
          </a:xfrm>
          <a:solidFill>
            <a:schemeClr val="bg1">
              <a:lumMod val="50000"/>
            </a:schemeClr>
          </a:solidFill>
        </p:grpSpPr>
        <p:sp>
          <p:nvSpPr>
            <p:cNvPr id="48" name="Freeform 16">
              <a:extLst>
                <a:ext uri="{FF2B5EF4-FFF2-40B4-BE49-F238E27FC236}">
                  <a16:creationId xmlns:a16="http://schemas.microsoft.com/office/drawing/2014/main" id="{BEC74CCF-3989-2946-9C5C-6F09D18F1CBA}"/>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 name="Freeform 17">
              <a:extLst>
                <a:ext uri="{FF2B5EF4-FFF2-40B4-BE49-F238E27FC236}">
                  <a16:creationId xmlns:a16="http://schemas.microsoft.com/office/drawing/2014/main" id="{83E6406C-BFD7-3549-8EE8-45A7C0E62B8A}"/>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16550364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78</a:t>
            </a:fld>
            <a:endParaRPr dirty="0"/>
          </a:p>
        </p:txBody>
      </p:sp>
      <p:sp>
        <p:nvSpPr>
          <p:cNvPr id="3" name="Oval 2">
            <a:extLst>
              <a:ext uri="{FF2B5EF4-FFF2-40B4-BE49-F238E27FC236}">
                <a16:creationId xmlns:a16="http://schemas.microsoft.com/office/drawing/2014/main" id="{25B399C1-0755-D444-B2DC-3C48EC136CF2}"/>
              </a:ext>
            </a:extLst>
          </p:cNvPr>
          <p:cNvSpPr/>
          <p:nvPr/>
        </p:nvSpPr>
        <p:spPr>
          <a:xfrm>
            <a:off x="4434825"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96A18D61-72A7-B944-ACC7-1CECE4D659EB}"/>
              </a:ext>
            </a:extLst>
          </p:cNvPr>
          <p:cNvCxnSpPr>
            <a:cxnSpLocks/>
          </p:cNvCxnSpPr>
          <p:nvPr/>
        </p:nvCxnSpPr>
        <p:spPr>
          <a:xfrm flipH="1">
            <a:off x="4525382" y="4285592"/>
            <a:ext cx="4323286"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08401CE-785C-2A4A-8449-6139DAF97E72}"/>
              </a:ext>
            </a:extLst>
          </p:cNvPr>
          <p:cNvSpPr txBox="1"/>
          <p:nvPr/>
        </p:nvSpPr>
        <p:spPr>
          <a:xfrm>
            <a:off x="6339013" y="4380519"/>
            <a:ext cx="595035" cy="307777"/>
          </a:xfrm>
          <a:prstGeom prst="rect">
            <a:avLst/>
          </a:prstGeom>
          <a:noFill/>
        </p:spPr>
        <p:txBody>
          <a:bodyPr wrap="none" rtlCol="0">
            <a:spAutoFit/>
          </a:bodyPr>
          <a:lstStyle/>
          <a:p>
            <a:r>
              <a:rPr lang="en-US" dirty="0">
                <a:latin typeface="PT Serif" panose="020A0603040505020204" pitchFamily="18" charset="77"/>
                <a:cs typeface="Aharoni" panose="02010803020104030203" pitchFamily="2" charset="-79"/>
              </a:rPr>
              <a:t>Time</a:t>
            </a:r>
          </a:p>
        </p:txBody>
      </p:sp>
      <p:sp>
        <p:nvSpPr>
          <p:cNvPr id="16" name="Oval 15">
            <a:extLst>
              <a:ext uri="{FF2B5EF4-FFF2-40B4-BE49-F238E27FC236}">
                <a16:creationId xmlns:a16="http://schemas.microsoft.com/office/drawing/2014/main" id="{21F0137F-5792-8A4F-A1EC-7D4594E2A468}"/>
              </a:ext>
            </a:extLst>
          </p:cNvPr>
          <p:cNvSpPr/>
          <p:nvPr/>
        </p:nvSpPr>
        <p:spPr>
          <a:xfrm>
            <a:off x="5134156"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B421560D-6923-B940-945A-9C7A84133BC4}"/>
              </a:ext>
            </a:extLst>
          </p:cNvPr>
          <p:cNvSpPr/>
          <p:nvPr/>
        </p:nvSpPr>
        <p:spPr>
          <a:xfrm>
            <a:off x="5134156"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3B07E166-06FB-2644-9FC4-550610B4F353}"/>
              </a:ext>
            </a:extLst>
          </p:cNvPr>
          <p:cNvSpPr/>
          <p:nvPr/>
        </p:nvSpPr>
        <p:spPr>
          <a:xfrm>
            <a:off x="5833487"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D74DEC2D-BD88-234D-B209-0D84FD0DCE06}"/>
              </a:ext>
            </a:extLst>
          </p:cNvPr>
          <p:cNvSpPr/>
          <p:nvPr/>
        </p:nvSpPr>
        <p:spPr>
          <a:xfrm>
            <a:off x="7228890"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5858BF9A-05ED-B347-BD64-958A3E6F77B5}"/>
              </a:ext>
            </a:extLst>
          </p:cNvPr>
          <p:cNvSpPr/>
          <p:nvPr/>
        </p:nvSpPr>
        <p:spPr>
          <a:xfrm>
            <a:off x="7228890"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9EABE29D-6E6F-6B46-BAFA-3FF51DA99675}"/>
              </a:ext>
            </a:extLst>
          </p:cNvPr>
          <p:cNvSpPr/>
          <p:nvPr/>
        </p:nvSpPr>
        <p:spPr>
          <a:xfrm>
            <a:off x="7924962" y="2634240"/>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8931C0B1-581E-6345-A58E-45E6D001260C}"/>
              </a:ext>
            </a:extLst>
          </p:cNvPr>
          <p:cNvSpPr/>
          <p:nvPr/>
        </p:nvSpPr>
        <p:spPr>
          <a:xfrm>
            <a:off x="7924962" y="2314662"/>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917BEDAD-7024-A541-92A6-DD4F0FC2ED04}"/>
              </a:ext>
            </a:extLst>
          </p:cNvPr>
          <p:cNvSpPr/>
          <p:nvPr/>
        </p:nvSpPr>
        <p:spPr>
          <a:xfrm>
            <a:off x="7228890" y="196118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CDC6D263-B0FA-2E42-8575-572BA24EC2D9}"/>
              </a:ext>
            </a:extLst>
          </p:cNvPr>
          <p:cNvSpPr/>
          <p:nvPr/>
        </p:nvSpPr>
        <p:spPr>
          <a:xfrm>
            <a:off x="7228890" y="1641611"/>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A6A2C6D9-F3BE-1446-A16C-71707C9A77EC}"/>
              </a:ext>
            </a:extLst>
          </p:cNvPr>
          <p:cNvSpPr/>
          <p:nvPr/>
        </p:nvSpPr>
        <p:spPr>
          <a:xfrm>
            <a:off x="4434825"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1" name="Oval 30">
            <a:extLst>
              <a:ext uri="{FF2B5EF4-FFF2-40B4-BE49-F238E27FC236}">
                <a16:creationId xmlns:a16="http://schemas.microsoft.com/office/drawing/2014/main" id="{0CA79A62-3671-2744-8C4C-1C191785FF88}"/>
              </a:ext>
            </a:extLst>
          </p:cNvPr>
          <p:cNvSpPr/>
          <p:nvPr/>
        </p:nvSpPr>
        <p:spPr>
          <a:xfrm>
            <a:off x="5134156"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3" name="Oval 32">
            <a:extLst>
              <a:ext uri="{FF2B5EF4-FFF2-40B4-BE49-F238E27FC236}">
                <a16:creationId xmlns:a16="http://schemas.microsoft.com/office/drawing/2014/main" id="{F6E443DE-0BC8-7D4B-9470-C12944EC91CA}"/>
              </a:ext>
            </a:extLst>
          </p:cNvPr>
          <p:cNvSpPr/>
          <p:nvPr/>
        </p:nvSpPr>
        <p:spPr>
          <a:xfrm>
            <a:off x="5833487"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6" name="Oval 35">
            <a:extLst>
              <a:ext uri="{FF2B5EF4-FFF2-40B4-BE49-F238E27FC236}">
                <a16:creationId xmlns:a16="http://schemas.microsoft.com/office/drawing/2014/main" id="{C5C1F926-F79A-FE48-B14D-3D4840AFF537}"/>
              </a:ext>
            </a:extLst>
          </p:cNvPr>
          <p:cNvSpPr/>
          <p:nvPr/>
        </p:nvSpPr>
        <p:spPr>
          <a:xfrm>
            <a:off x="7924962" y="39500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1" name="Oval 40">
            <a:extLst>
              <a:ext uri="{FF2B5EF4-FFF2-40B4-BE49-F238E27FC236}">
                <a16:creationId xmlns:a16="http://schemas.microsoft.com/office/drawing/2014/main" id="{DECAB2FB-9138-8444-9DCD-C0B33FCD5E6D}"/>
              </a:ext>
            </a:extLst>
          </p:cNvPr>
          <p:cNvSpPr/>
          <p:nvPr/>
        </p:nvSpPr>
        <p:spPr>
          <a:xfrm>
            <a:off x="4434825" y="36419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3" name="Oval 42">
            <a:extLst>
              <a:ext uri="{FF2B5EF4-FFF2-40B4-BE49-F238E27FC236}">
                <a16:creationId xmlns:a16="http://schemas.microsoft.com/office/drawing/2014/main" id="{3382ED21-CFE8-A049-B916-072AE694AEB0}"/>
              </a:ext>
            </a:extLst>
          </p:cNvPr>
          <p:cNvSpPr/>
          <p:nvPr/>
        </p:nvSpPr>
        <p:spPr>
          <a:xfrm>
            <a:off x="6532818" y="39500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4" name="Oval 43">
            <a:extLst>
              <a:ext uri="{FF2B5EF4-FFF2-40B4-BE49-F238E27FC236}">
                <a16:creationId xmlns:a16="http://schemas.microsoft.com/office/drawing/2014/main" id="{4701963E-7CC4-E043-88DD-A48401B45095}"/>
              </a:ext>
            </a:extLst>
          </p:cNvPr>
          <p:cNvSpPr/>
          <p:nvPr/>
        </p:nvSpPr>
        <p:spPr>
          <a:xfrm>
            <a:off x="6532818" y="3630467"/>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7" name="Google Shape;63;p12">
            <a:extLst>
              <a:ext uri="{FF2B5EF4-FFF2-40B4-BE49-F238E27FC236}">
                <a16:creationId xmlns:a16="http://schemas.microsoft.com/office/drawing/2014/main" id="{BC2698A6-EBF3-B940-B524-0F8344E8097C}"/>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38" name="Group 37">
            <a:extLst>
              <a:ext uri="{FF2B5EF4-FFF2-40B4-BE49-F238E27FC236}">
                <a16:creationId xmlns:a16="http://schemas.microsoft.com/office/drawing/2014/main" id="{497A4296-A86A-AF47-957D-F3E62E763A96}"/>
              </a:ext>
            </a:extLst>
          </p:cNvPr>
          <p:cNvGrpSpPr/>
          <p:nvPr/>
        </p:nvGrpSpPr>
        <p:grpSpPr>
          <a:xfrm flipH="1">
            <a:off x="8719457" y="107090"/>
            <a:ext cx="235393" cy="362043"/>
            <a:chOff x="7302472" y="3045579"/>
            <a:chExt cx="830997" cy="1278105"/>
          </a:xfrm>
        </p:grpSpPr>
        <p:pic>
          <p:nvPicPr>
            <p:cNvPr id="39" name="Picture 38" descr="A picture containing shape&#10;&#10;Description automatically generated">
              <a:extLst>
                <a:ext uri="{FF2B5EF4-FFF2-40B4-BE49-F238E27FC236}">
                  <a16:creationId xmlns:a16="http://schemas.microsoft.com/office/drawing/2014/main" id="{7AA9F712-7F1E-6F4C-B83D-D6137B22B3E9}"/>
                </a:ext>
              </a:extLst>
            </p:cNvPr>
            <p:cNvPicPr>
              <a:picLocks noChangeAspect="1"/>
            </p:cNvPicPr>
            <p:nvPr/>
          </p:nvPicPr>
          <p:blipFill>
            <a:blip r:embed="rId3"/>
            <a:stretch>
              <a:fillRect/>
            </a:stretch>
          </p:blipFill>
          <p:spPr>
            <a:xfrm>
              <a:off x="7302472" y="3045579"/>
              <a:ext cx="830997" cy="830998"/>
            </a:xfrm>
            <a:prstGeom prst="rect">
              <a:avLst/>
            </a:prstGeom>
          </p:spPr>
        </p:pic>
        <p:sp>
          <p:nvSpPr>
            <p:cNvPr id="42" name="Freeform 41">
              <a:extLst>
                <a:ext uri="{FF2B5EF4-FFF2-40B4-BE49-F238E27FC236}">
                  <a16:creationId xmlns:a16="http://schemas.microsoft.com/office/drawing/2014/main" id="{D9E5EEC7-C00F-8D4F-A514-E1EDFBD6D8C6}"/>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grpSp>
        <p:nvGrpSpPr>
          <p:cNvPr id="32" name="Group 31">
            <a:extLst>
              <a:ext uri="{FF2B5EF4-FFF2-40B4-BE49-F238E27FC236}">
                <a16:creationId xmlns:a16="http://schemas.microsoft.com/office/drawing/2014/main" id="{636AEB48-80B4-734E-8C68-D1DA0D64B3CB}"/>
              </a:ext>
            </a:extLst>
          </p:cNvPr>
          <p:cNvGrpSpPr/>
          <p:nvPr/>
        </p:nvGrpSpPr>
        <p:grpSpPr>
          <a:xfrm>
            <a:off x="3451585" y="2336096"/>
            <a:ext cx="571113" cy="603302"/>
            <a:chOff x="5037832" y="2494736"/>
            <a:chExt cx="169421" cy="178970"/>
          </a:xfrm>
          <a:solidFill>
            <a:schemeClr val="tx1">
              <a:alpha val="96000"/>
            </a:schemeClr>
          </a:solidFill>
        </p:grpSpPr>
        <p:sp>
          <p:nvSpPr>
            <p:cNvPr id="34" name="Freeform 16">
              <a:extLst>
                <a:ext uri="{FF2B5EF4-FFF2-40B4-BE49-F238E27FC236}">
                  <a16:creationId xmlns:a16="http://schemas.microsoft.com/office/drawing/2014/main" id="{41E2CD4F-DC55-844B-908E-C5DE1C2E2498}"/>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5" name="Freeform 17">
              <a:extLst>
                <a:ext uri="{FF2B5EF4-FFF2-40B4-BE49-F238E27FC236}">
                  <a16:creationId xmlns:a16="http://schemas.microsoft.com/office/drawing/2014/main" id="{7870B0F9-DF4B-8846-8397-8EBDAF7C0447}"/>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5" name="Group 44">
            <a:extLst>
              <a:ext uri="{FF2B5EF4-FFF2-40B4-BE49-F238E27FC236}">
                <a16:creationId xmlns:a16="http://schemas.microsoft.com/office/drawing/2014/main" id="{2E87D25B-E57C-B144-9D72-41CB58470246}"/>
              </a:ext>
            </a:extLst>
          </p:cNvPr>
          <p:cNvGrpSpPr/>
          <p:nvPr/>
        </p:nvGrpSpPr>
        <p:grpSpPr>
          <a:xfrm>
            <a:off x="3451585" y="3648394"/>
            <a:ext cx="571113" cy="603302"/>
            <a:chOff x="5037832" y="2494736"/>
            <a:chExt cx="169421" cy="178970"/>
          </a:xfrm>
          <a:solidFill>
            <a:schemeClr val="bg1">
              <a:lumMod val="50000"/>
            </a:schemeClr>
          </a:solidFill>
        </p:grpSpPr>
        <p:sp>
          <p:nvSpPr>
            <p:cNvPr id="46" name="Freeform 16">
              <a:extLst>
                <a:ext uri="{FF2B5EF4-FFF2-40B4-BE49-F238E27FC236}">
                  <a16:creationId xmlns:a16="http://schemas.microsoft.com/office/drawing/2014/main" id="{FC80CE63-A4AA-D44D-9AB4-CA0BEDDF6EF3}"/>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 name="Freeform 17">
              <a:extLst>
                <a:ext uri="{FF2B5EF4-FFF2-40B4-BE49-F238E27FC236}">
                  <a16:creationId xmlns:a16="http://schemas.microsoft.com/office/drawing/2014/main" id="{DEED1026-DB07-4640-874B-BC25AB2596F5}"/>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97836641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79</a:t>
            </a:fld>
            <a:endParaRPr dirty="0"/>
          </a:p>
        </p:txBody>
      </p:sp>
      <p:sp>
        <p:nvSpPr>
          <p:cNvPr id="3" name="Oval 2">
            <a:extLst>
              <a:ext uri="{FF2B5EF4-FFF2-40B4-BE49-F238E27FC236}">
                <a16:creationId xmlns:a16="http://schemas.microsoft.com/office/drawing/2014/main" id="{25B399C1-0755-D444-B2DC-3C48EC136CF2}"/>
              </a:ext>
            </a:extLst>
          </p:cNvPr>
          <p:cNvSpPr/>
          <p:nvPr/>
        </p:nvSpPr>
        <p:spPr>
          <a:xfrm>
            <a:off x="1397705"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96A18D61-72A7-B944-ACC7-1CECE4D659EB}"/>
              </a:ext>
            </a:extLst>
          </p:cNvPr>
          <p:cNvCxnSpPr>
            <a:cxnSpLocks/>
          </p:cNvCxnSpPr>
          <p:nvPr/>
        </p:nvCxnSpPr>
        <p:spPr>
          <a:xfrm flipH="1">
            <a:off x="1488262" y="4285592"/>
            <a:ext cx="7428201"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08401CE-785C-2A4A-8449-6139DAF97E72}"/>
              </a:ext>
            </a:extLst>
          </p:cNvPr>
          <p:cNvSpPr txBox="1"/>
          <p:nvPr/>
        </p:nvSpPr>
        <p:spPr>
          <a:xfrm>
            <a:off x="3301893" y="4380519"/>
            <a:ext cx="595035" cy="307777"/>
          </a:xfrm>
          <a:prstGeom prst="rect">
            <a:avLst/>
          </a:prstGeom>
          <a:noFill/>
        </p:spPr>
        <p:txBody>
          <a:bodyPr wrap="none" rtlCol="0">
            <a:spAutoFit/>
          </a:bodyPr>
          <a:lstStyle/>
          <a:p>
            <a:r>
              <a:rPr lang="en-US" dirty="0">
                <a:latin typeface="PT Serif" panose="020A0603040505020204" pitchFamily="18" charset="77"/>
              </a:rPr>
              <a:t>Time</a:t>
            </a:r>
          </a:p>
        </p:txBody>
      </p:sp>
      <p:sp>
        <p:nvSpPr>
          <p:cNvPr id="16" name="Oval 15">
            <a:extLst>
              <a:ext uri="{FF2B5EF4-FFF2-40B4-BE49-F238E27FC236}">
                <a16:creationId xmlns:a16="http://schemas.microsoft.com/office/drawing/2014/main" id="{21F0137F-5792-8A4F-A1EC-7D4594E2A468}"/>
              </a:ext>
            </a:extLst>
          </p:cNvPr>
          <p:cNvSpPr/>
          <p:nvPr/>
        </p:nvSpPr>
        <p:spPr>
          <a:xfrm>
            <a:off x="2097036"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B421560D-6923-B940-945A-9C7A84133BC4}"/>
              </a:ext>
            </a:extLst>
          </p:cNvPr>
          <p:cNvSpPr/>
          <p:nvPr/>
        </p:nvSpPr>
        <p:spPr>
          <a:xfrm>
            <a:off x="2097036"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3B07E166-06FB-2644-9FC4-550610B4F353}"/>
              </a:ext>
            </a:extLst>
          </p:cNvPr>
          <p:cNvSpPr/>
          <p:nvPr/>
        </p:nvSpPr>
        <p:spPr>
          <a:xfrm>
            <a:off x="2796367"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D74DEC2D-BD88-234D-B209-0D84FD0DCE06}"/>
              </a:ext>
            </a:extLst>
          </p:cNvPr>
          <p:cNvSpPr/>
          <p:nvPr/>
        </p:nvSpPr>
        <p:spPr>
          <a:xfrm>
            <a:off x="4191770" y="2637747"/>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5858BF9A-05ED-B347-BD64-958A3E6F77B5}"/>
              </a:ext>
            </a:extLst>
          </p:cNvPr>
          <p:cNvSpPr/>
          <p:nvPr/>
        </p:nvSpPr>
        <p:spPr>
          <a:xfrm>
            <a:off x="4191770" y="231816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9EABE29D-6E6F-6B46-BAFA-3FF51DA99675}"/>
              </a:ext>
            </a:extLst>
          </p:cNvPr>
          <p:cNvSpPr/>
          <p:nvPr/>
        </p:nvSpPr>
        <p:spPr>
          <a:xfrm>
            <a:off x="4887842" y="2634240"/>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8931C0B1-581E-6345-A58E-45E6D001260C}"/>
              </a:ext>
            </a:extLst>
          </p:cNvPr>
          <p:cNvSpPr/>
          <p:nvPr/>
        </p:nvSpPr>
        <p:spPr>
          <a:xfrm>
            <a:off x="4887842" y="2314662"/>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917BEDAD-7024-A541-92A6-DD4F0FC2ED04}"/>
              </a:ext>
            </a:extLst>
          </p:cNvPr>
          <p:cNvSpPr/>
          <p:nvPr/>
        </p:nvSpPr>
        <p:spPr>
          <a:xfrm>
            <a:off x="4191770" y="1961189"/>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CDC6D263-B0FA-2E42-8575-572BA24EC2D9}"/>
              </a:ext>
            </a:extLst>
          </p:cNvPr>
          <p:cNvSpPr/>
          <p:nvPr/>
        </p:nvSpPr>
        <p:spPr>
          <a:xfrm>
            <a:off x="4191770" y="1641611"/>
            <a:ext cx="274350" cy="2398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A6A2C6D9-F3BE-1446-A16C-71707C9A77EC}"/>
              </a:ext>
            </a:extLst>
          </p:cNvPr>
          <p:cNvSpPr/>
          <p:nvPr/>
        </p:nvSpPr>
        <p:spPr>
          <a:xfrm>
            <a:off x="1397705"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1" name="Oval 30">
            <a:extLst>
              <a:ext uri="{FF2B5EF4-FFF2-40B4-BE49-F238E27FC236}">
                <a16:creationId xmlns:a16="http://schemas.microsoft.com/office/drawing/2014/main" id="{0CA79A62-3671-2744-8C4C-1C191785FF88}"/>
              </a:ext>
            </a:extLst>
          </p:cNvPr>
          <p:cNvSpPr/>
          <p:nvPr/>
        </p:nvSpPr>
        <p:spPr>
          <a:xfrm>
            <a:off x="2097036"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3" name="Oval 32">
            <a:extLst>
              <a:ext uri="{FF2B5EF4-FFF2-40B4-BE49-F238E27FC236}">
                <a16:creationId xmlns:a16="http://schemas.microsoft.com/office/drawing/2014/main" id="{F6E443DE-0BC8-7D4B-9470-C12944EC91CA}"/>
              </a:ext>
            </a:extLst>
          </p:cNvPr>
          <p:cNvSpPr/>
          <p:nvPr/>
        </p:nvSpPr>
        <p:spPr>
          <a:xfrm>
            <a:off x="2796367" y="3953552"/>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6" name="Oval 35">
            <a:extLst>
              <a:ext uri="{FF2B5EF4-FFF2-40B4-BE49-F238E27FC236}">
                <a16:creationId xmlns:a16="http://schemas.microsoft.com/office/drawing/2014/main" id="{C5C1F926-F79A-FE48-B14D-3D4840AFF537}"/>
              </a:ext>
            </a:extLst>
          </p:cNvPr>
          <p:cNvSpPr/>
          <p:nvPr/>
        </p:nvSpPr>
        <p:spPr>
          <a:xfrm>
            <a:off x="4887842" y="39500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1" name="Oval 40">
            <a:extLst>
              <a:ext uri="{FF2B5EF4-FFF2-40B4-BE49-F238E27FC236}">
                <a16:creationId xmlns:a16="http://schemas.microsoft.com/office/drawing/2014/main" id="{DECAB2FB-9138-8444-9DCD-C0B33FCD5E6D}"/>
              </a:ext>
            </a:extLst>
          </p:cNvPr>
          <p:cNvSpPr/>
          <p:nvPr/>
        </p:nvSpPr>
        <p:spPr>
          <a:xfrm>
            <a:off x="1397705" y="36419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3" name="Oval 42">
            <a:extLst>
              <a:ext uri="{FF2B5EF4-FFF2-40B4-BE49-F238E27FC236}">
                <a16:creationId xmlns:a16="http://schemas.microsoft.com/office/drawing/2014/main" id="{3382ED21-CFE8-A049-B916-072AE694AEB0}"/>
              </a:ext>
            </a:extLst>
          </p:cNvPr>
          <p:cNvSpPr/>
          <p:nvPr/>
        </p:nvSpPr>
        <p:spPr>
          <a:xfrm>
            <a:off x="3495698" y="3950045"/>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44" name="Oval 43">
            <a:extLst>
              <a:ext uri="{FF2B5EF4-FFF2-40B4-BE49-F238E27FC236}">
                <a16:creationId xmlns:a16="http://schemas.microsoft.com/office/drawing/2014/main" id="{4701963E-7CC4-E043-88DD-A48401B45095}"/>
              </a:ext>
            </a:extLst>
          </p:cNvPr>
          <p:cNvSpPr/>
          <p:nvPr/>
        </p:nvSpPr>
        <p:spPr>
          <a:xfrm>
            <a:off x="3495698" y="3630467"/>
            <a:ext cx="274350" cy="2398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90000"/>
                </a:schemeClr>
              </a:solidFill>
            </a:endParaRPr>
          </a:p>
        </p:txBody>
      </p:sp>
      <p:sp>
        <p:nvSpPr>
          <p:cNvPr id="37" name="Google Shape;63;p12">
            <a:extLst>
              <a:ext uri="{FF2B5EF4-FFF2-40B4-BE49-F238E27FC236}">
                <a16:creationId xmlns:a16="http://schemas.microsoft.com/office/drawing/2014/main" id="{BC2698A6-EBF3-B940-B524-0F8344E8097C}"/>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38" name="Group 37">
            <a:extLst>
              <a:ext uri="{FF2B5EF4-FFF2-40B4-BE49-F238E27FC236}">
                <a16:creationId xmlns:a16="http://schemas.microsoft.com/office/drawing/2014/main" id="{497A4296-A86A-AF47-957D-F3E62E763A96}"/>
              </a:ext>
            </a:extLst>
          </p:cNvPr>
          <p:cNvGrpSpPr/>
          <p:nvPr/>
        </p:nvGrpSpPr>
        <p:grpSpPr>
          <a:xfrm flipH="1">
            <a:off x="8719457" y="107090"/>
            <a:ext cx="235393" cy="362043"/>
            <a:chOff x="7302472" y="3045579"/>
            <a:chExt cx="830997" cy="1278105"/>
          </a:xfrm>
        </p:grpSpPr>
        <p:pic>
          <p:nvPicPr>
            <p:cNvPr id="39" name="Picture 38" descr="A picture containing shape&#10;&#10;Description automatically generated">
              <a:extLst>
                <a:ext uri="{FF2B5EF4-FFF2-40B4-BE49-F238E27FC236}">
                  <a16:creationId xmlns:a16="http://schemas.microsoft.com/office/drawing/2014/main" id="{7AA9F712-7F1E-6F4C-B83D-D6137B22B3E9}"/>
                </a:ext>
              </a:extLst>
            </p:cNvPr>
            <p:cNvPicPr>
              <a:picLocks noChangeAspect="1"/>
            </p:cNvPicPr>
            <p:nvPr/>
          </p:nvPicPr>
          <p:blipFill>
            <a:blip r:embed="rId3"/>
            <a:stretch>
              <a:fillRect/>
            </a:stretch>
          </p:blipFill>
          <p:spPr>
            <a:xfrm>
              <a:off x="7302472" y="3045579"/>
              <a:ext cx="830997" cy="830998"/>
            </a:xfrm>
            <a:prstGeom prst="rect">
              <a:avLst/>
            </a:prstGeom>
          </p:spPr>
        </p:pic>
        <p:sp>
          <p:nvSpPr>
            <p:cNvPr id="42" name="Freeform 41">
              <a:extLst>
                <a:ext uri="{FF2B5EF4-FFF2-40B4-BE49-F238E27FC236}">
                  <a16:creationId xmlns:a16="http://schemas.microsoft.com/office/drawing/2014/main" id="{D9E5EEC7-C00F-8D4F-A514-E1EDFBD6D8C6}"/>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grpSp>
        <p:nvGrpSpPr>
          <p:cNvPr id="32" name="Group 31">
            <a:extLst>
              <a:ext uri="{FF2B5EF4-FFF2-40B4-BE49-F238E27FC236}">
                <a16:creationId xmlns:a16="http://schemas.microsoft.com/office/drawing/2014/main" id="{901E98C6-916E-C047-9DB7-0D6A7E04F6FC}"/>
              </a:ext>
            </a:extLst>
          </p:cNvPr>
          <p:cNvGrpSpPr/>
          <p:nvPr/>
        </p:nvGrpSpPr>
        <p:grpSpPr>
          <a:xfrm>
            <a:off x="401611" y="3641945"/>
            <a:ext cx="571113" cy="603302"/>
            <a:chOff x="5037832" y="2494736"/>
            <a:chExt cx="169421" cy="178970"/>
          </a:xfrm>
          <a:solidFill>
            <a:schemeClr val="bg1">
              <a:lumMod val="50000"/>
            </a:schemeClr>
          </a:solidFill>
        </p:grpSpPr>
        <p:sp>
          <p:nvSpPr>
            <p:cNvPr id="34" name="Freeform 16">
              <a:extLst>
                <a:ext uri="{FF2B5EF4-FFF2-40B4-BE49-F238E27FC236}">
                  <a16:creationId xmlns:a16="http://schemas.microsoft.com/office/drawing/2014/main" id="{F8F91891-82BB-1345-B29C-553CF18263F2}"/>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5" name="Freeform 17">
              <a:extLst>
                <a:ext uri="{FF2B5EF4-FFF2-40B4-BE49-F238E27FC236}">
                  <a16:creationId xmlns:a16="http://schemas.microsoft.com/office/drawing/2014/main" id="{92F71F35-B28D-5343-A2E1-97AD221F456F}"/>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5" name="Group 44">
            <a:extLst>
              <a:ext uri="{FF2B5EF4-FFF2-40B4-BE49-F238E27FC236}">
                <a16:creationId xmlns:a16="http://schemas.microsoft.com/office/drawing/2014/main" id="{E35B5CAE-91FE-584B-ADDE-65F24B39BDDF}"/>
              </a:ext>
            </a:extLst>
          </p:cNvPr>
          <p:cNvGrpSpPr/>
          <p:nvPr/>
        </p:nvGrpSpPr>
        <p:grpSpPr>
          <a:xfrm>
            <a:off x="401611" y="2209941"/>
            <a:ext cx="571113" cy="603302"/>
            <a:chOff x="5037832" y="2494736"/>
            <a:chExt cx="169421" cy="178970"/>
          </a:xfrm>
          <a:solidFill>
            <a:schemeClr val="accent1"/>
          </a:solidFill>
        </p:grpSpPr>
        <p:sp>
          <p:nvSpPr>
            <p:cNvPr id="46" name="Freeform 16">
              <a:extLst>
                <a:ext uri="{FF2B5EF4-FFF2-40B4-BE49-F238E27FC236}">
                  <a16:creationId xmlns:a16="http://schemas.microsoft.com/office/drawing/2014/main" id="{21630EB7-FF4E-6C43-95F8-6D724DB7B01B}"/>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 name="Freeform 17">
              <a:extLst>
                <a:ext uri="{FF2B5EF4-FFF2-40B4-BE49-F238E27FC236}">
                  <a16:creationId xmlns:a16="http://schemas.microsoft.com/office/drawing/2014/main" id="{D1823683-BACF-B248-B721-381DAE09DB4C}"/>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599851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1"/>
        <p:cNvGrpSpPr/>
        <p:nvPr/>
      </p:nvGrpSpPr>
      <p:grpSpPr>
        <a:xfrm>
          <a:off x="0" y="0"/>
          <a:ext cx="0" cy="0"/>
          <a:chOff x="0" y="0"/>
          <a:chExt cx="0" cy="0"/>
        </a:xfrm>
      </p:grpSpPr>
      <p:cxnSp>
        <p:nvCxnSpPr>
          <p:cNvPr id="313" name="Google Shape;313;p31"/>
          <p:cNvCxnSpPr/>
          <p:nvPr/>
        </p:nvCxnSpPr>
        <p:spPr>
          <a:xfrm rot="10800000">
            <a:off x="-175" y="1399575"/>
            <a:ext cx="3980400" cy="0"/>
          </a:xfrm>
          <a:prstGeom prst="straightConnector1">
            <a:avLst/>
          </a:prstGeom>
          <a:noFill/>
          <a:ln w="9525" cap="flat" cmpd="sng">
            <a:solidFill>
              <a:schemeClr val="accent6"/>
            </a:solidFill>
            <a:prstDash val="solid"/>
            <a:round/>
            <a:headEnd type="oval" w="med" len="med"/>
            <a:tailEnd type="none" w="med" len="med"/>
          </a:ln>
        </p:spPr>
      </p:cxnSp>
      <p:sp>
        <p:nvSpPr>
          <p:cNvPr id="314" name="Google Shape;314;p31"/>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3EFEA"/>
                </a:solidFill>
                <a:effectLst/>
                <a:uLnTx/>
                <a:uFillTx/>
                <a:latin typeface="PT Serif"/>
                <a:sym typeface="PT Serif"/>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8</a:t>
            </a:fld>
            <a:endParaRPr kumimoji="0" sz="1300" b="0" i="0" u="none" strike="noStrike" kern="0" cap="none" spc="0" normalizeH="0" baseline="0" noProof="0" dirty="0">
              <a:ln>
                <a:noFill/>
              </a:ln>
              <a:solidFill>
                <a:srgbClr val="F3EFEA"/>
              </a:solidFill>
              <a:effectLst/>
              <a:uLnTx/>
              <a:uFillTx/>
              <a:latin typeface="PT Serif"/>
              <a:sym typeface="PT Serif"/>
            </a:endParaRPr>
          </a:p>
        </p:txBody>
      </p:sp>
      <p:sp>
        <p:nvSpPr>
          <p:cNvPr id="7" name="TextBox 6">
            <a:extLst>
              <a:ext uri="{FF2B5EF4-FFF2-40B4-BE49-F238E27FC236}">
                <a16:creationId xmlns:a16="http://schemas.microsoft.com/office/drawing/2014/main" id="{FC08FC63-7705-8F4D-8A87-7E46285AF390}"/>
              </a:ext>
            </a:extLst>
          </p:cNvPr>
          <p:cNvSpPr txBox="1"/>
          <p:nvPr/>
        </p:nvSpPr>
        <p:spPr>
          <a:xfrm>
            <a:off x="148838" y="355541"/>
            <a:ext cx="3337773" cy="11079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600" b="0" i="0" u="none" strike="noStrike" kern="0" cap="none" spc="0" normalizeH="0" baseline="0" noProof="0" dirty="0">
                <a:ln>
                  <a:noFill/>
                </a:ln>
                <a:solidFill>
                  <a:srgbClr val="FFFFFF"/>
                </a:solidFill>
                <a:effectLst/>
                <a:uLnTx/>
                <a:uFillTx/>
                <a:latin typeface="Aharoni" panose="020F0502020204030204" pitchFamily="34" charset="0"/>
                <a:cs typeface="Aharoni" panose="020F0502020204030204" pitchFamily="34" charset="0"/>
                <a:sym typeface="Arial"/>
              </a:rPr>
              <a:t>Agenda</a:t>
            </a:r>
          </a:p>
        </p:txBody>
      </p:sp>
      <p:sp>
        <p:nvSpPr>
          <p:cNvPr id="5" name="TextBox 4">
            <a:extLst>
              <a:ext uri="{FF2B5EF4-FFF2-40B4-BE49-F238E27FC236}">
                <a16:creationId xmlns:a16="http://schemas.microsoft.com/office/drawing/2014/main" id="{81AAE39D-340A-F847-8569-28B94724B5B8}"/>
              </a:ext>
            </a:extLst>
          </p:cNvPr>
          <p:cNvSpPr txBox="1"/>
          <p:nvPr/>
        </p:nvSpPr>
        <p:spPr>
          <a:xfrm>
            <a:off x="1225376" y="2120444"/>
            <a:ext cx="452246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My Domains</a:t>
            </a:r>
          </a:p>
        </p:txBody>
      </p:sp>
      <p:sp>
        <p:nvSpPr>
          <p:cNvPr id="6" name="TextBox 5">
            <a:extLst>
              <a:ext uri="{FF2B5EF4-FFF2-40B4-BE49-F238E27FC236}">
                <a16:creationId xmlns:a16="http://schemas.microsoft.com/office/drawing/2014/main" id="{9DA2469D-F01A-A649-B407-89AD9C7D0FE1}"/>
              </a:ext>
            </a:extLst>
          </p:cNvPr>
          <p:cNvSpPr txBox="1"/>
          <p:nvPr/>
        </p:nvSpPr>
        <p:spPr>
          <a:xfrm>
            <a:off x="1225375" y="3423682"/>
            <a:ext cx="772862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C0B5BC">
                    <a:lumMod val="40000"/>
                    <a:lumOff val="60000"/>
                  </a:srgbClr>
                </a:solidFill>
                <a:effectLst/>
                <a:uLnTx/>
                <a:uFillTx/>
                <a:latin typeface="Aharoni" panose="020F0502020204030204" pitchFamily="34" charset="0"/>
                <a:cs typeface="Aharoni" panose="020F0502020204030204" pitchFamily="34" charset="0"/>
                <a:sym typeface="Arial"/>
              </a:rPr>
              <a:t>- The Story of the Sustained Helper</a:t>
            </a:r>
          </a:p>
        </p:txBody>
      </p:sp>
      <p:pic>
        <p:nvPicPr>
          <p:cNvPr id="3" name="Picture 2" descr="Background pattern&#10;&#10;Description automatically generated">
            <a:extLst>
              <a:ext uri="{FF2B5EF4-FFF2-40B4-BE49-F238E27FC236}">
                <a16:creationId xmlns:a16="http://schemas.microsoft.com/office/drawing/2014/main" id="{31866363-B2D4-7843-95F4-3A18A62328E3}"/>
              </a:ext>
            </a:extLst>
          </p:cNvPr>
          <p:cNvPicPr>
            <a:picLocks noChangeAspect="1"/>
          </p:cNvPicPr>
          <p:nvPr/>
        </p:nvPicPr>
        <p:blipFill>
          <a:blip r:embed="rId3"/>
          <a:stretch>
            <a:fillRect/>
          </a:stretch>
        </p:blipFill>
        <p:spPr>
          <a:xfrm>
            <a:off x="6078931" y="1399575"/>
            <a:ext cx="1035050" cy="1625600"/>
          </a:xfrm>
          <a:prstGeom prst="rect">
            <a:avLst/>
          </a:prstGeom>
        </p:spPr>
      </p:pic>
      <p:sp>
        <p:nvSpPr>
          <p:cNvPr id="9" name="TextBox 8">
            <a:extLst>
              <a:ext uri="{FF2B5EF4-FFF2-40B4-BE49-F238E27FC236}">
                <a16:creationId xmlns:a16="http://schemas.microsoft.com/office/drawing/2014/main" id="{FB63F28F-D38F-D240-A492-3D9C7A4E0C7E}"/>
              </a:ext>
            </a:extLst>
          </p:cNvPr>
          <p:cNvSpPr txBox="1"/>
          <p:nvPr/>
        </p:nvSpPr>
        <p:spPr>
          <a:xfrm>
            <a:off x="5735772" y="1018805"/>
            <a:ext cx="187813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chemeClr val="tx1"/>
                </a:solidFill>
                <a:effectLst/>
                <a:uLnTx/>
                <a:uFillTx/>
                <a:latin typeface="PT Serif" panose="020A0603040505020204" pitchFamily="18" charset="77"/>
                <a:cs typeface="Aharoni" panose="020F0502020204030204" pitchFamily="34" charset="0"/>
                <a:sym typeface="Arial"/>
              </a:rPr>
              <a:t>Inferential Leap</a:t>
            </a:r>
          </a:p>
        </p:txBody>
      </p:sp>
    </p:spTree>
    <p:extLst>
      <p:ext uri="{BB962C8B-B14F-4D97-AF65-F5344CB8AC3E}">
        <p14:creationId xmlns:p14="http://schemas.microsoft.com/office/powerpoint/2010/main" val="348461138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aphicFrame>
        <p:nvGraphicFramePr>
          <p:cNvPr id="22" name="Chart 21">
            <a:extLst>
              <a:ext uri="{FF2B5EF4-FFF2-40B4-BE49-F238E27FC236}">
                <a16:creationId xmlns:a16="http://schemas.microsoft.com/office/drawing/2014/main" id="{B8A4A7F9-16B2-FE42-8C94-AE10BEBFEE85}"/>
              </a:ext>
            </a:extLst>
          </p:cNvPr>
          <p:cNvGraphicFramePr>
            <a:graphicFrameLocks/>
          </p:cNvGraphicFramePr>
          <p:nvPr>
            <p:extLst>
              <p:ext uri="{D42A27DB-BD31-4B8C-83A1-F6EECF244321}">
                <p14:modId xmlns:p14="http://schemas.microsoft.com/office/powerpoint/2010/main" val="2899947657"/>
              </p:ext>
            </p:extLst>
          </p:nvPr>
        </p:nvGraphicFramePr>
        <p:xfrm>
          <a:off x="1387957" y="2519134"/>
          <a:ext cx="6129374"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5" name="Chart 14">
            <a:extLst>
              <a:ext uri="{FF2B5EF4-FFF2-40B4-BE49-F238E27FC236}">
                <a16:creationId xmlns:a16="http://schemas.microsoft.com/office/drawing/2014/main" id="{EFBFBF02-F65B-2242-AA5D-267D29D44A4A}"/>
              </a:ext>
            </a:extLst>
          </p:cNvPr>
          <p:cNvGraphicFramePr>
            <a:graphicFrameLocks/>
          </p:cNvGraphicFramePr>
          <p:nvPr>
            <p:extLst>
              <p:ext uri="{D42A27DB-BD31-4B8C-83A1-F6EECF244321}">
                <p14:modId xmlns:p14="http://schemas.microsoft.com/office/powerpoint/2010/main" val="4196261094"/>
              </p:ext>
            </p:extLst>
          </p:nvPr>
        </p:nvGraphicFramePr>
        <p:xfrm>
          <a:off x="1387958" y="744228"/>
          <a:ext cx="5975368"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80</a:t>
            </a:fld>
            <a:endParaRPr dirty="0"/>
          </a:p>
        </p:txBody>
      </p:sp>
      <p:sp>
        <p:nvSpPr>
          <p:cNvPr id="37" name="Google Shape;63;p12">
            <a:extLst>
              <a:ext uri="{FF2B5EF4-FFF2-40B4-BE49-F238E27FC236}">
                <a16:creationId xmlns:a16="http://schemas.microsoft.com/office/drawing/2014/main" id="{BC2698A6-EBF3-B940-B524-0F8344E8097C}"/>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38" name="Group 37">
            <a:extLst>
              <a:ext uri="{FF2B5EF4-FFF2-40B4-BE49-F238E27FC236}">
                <a16:creationId xmlns:a16="http://schemas.microsoft.com/office/drawing/2014/main" id="{497A4296-A86A-AF47-957D-F3E62E763A96}"/>
              </a:ext>
            </a:extLst>
          </p:cNvPr>
          <p:cNvGrpSpPr/>
          <p:nvPr/>
        </p:nvGrpSpPr>
        <p:grpSpPr>
          <a:xfrm flipH="1">
            <a:off x="8719457" y="107090"/>
            <a:ext cx="235393" cy="362043"/>
            <a:chOff x="7302472" y="3045579"/>
            <a:chExt cx="830997" cy="1278105"/>
          </a:xfrm>
        </p:grpSpPr>
        <p:pic>
          <p:nvPicPr>
            <p:cNvPr id="39" name="Picture 38" descr="A picture containing shape&#10;&#10;Description automatically generated">
              <a:extLst>
                <a:ext uri="{FF2B5EF4-FFF2-40B4-BE49-F238E27FC236}">
                  <a16:creationId xmlns:a16="http://schemas.microsoft.com/office/drawing/2014/main" id="{7AA9F712-7F1E-6F4C-B83D-D6137B22B3E9}"/>
                </a:ext>
              </a:extLst>
            </p:cNvPr>
            <p:cNvPicPr>
              <a:picLocks noChangeAspect="1"/>
            </p:cNvPicPr>
            <p:nvPr/>
          </p:nvPicPr>
          <p:blipFill>
            <a:blip r:embed="rId5"/>
            <a:stretch>
              <a:fillRect/>
            </a:stretch>
          </p:blipFill>
          <p:spPr>
            <a:xfrm>
              <a:off x="7302472" y="3045579"/>
              <a:ext cx="830997" cy="830998"/>
            </a:xfrm>
            <a:prstGeom prst="rect">
              <a:avLst/>
            </a:prstGeom>
          </p:spPr>
        </p:pic>
        <p:sp>
          <p:nvSpPr>
            <p:cNvPr id="42" name="Freeform 41">
              <a:extLst>
                <a:ext uri="{FF2B5EF4-FFF2-40B4-BE49-F238E27FC236}">
                  <a16:creationId xmlns:a16="http://schemas.microsoft.com/office/drawing/2014/main" id="{D9E5EEC7-C00F-8D4F-A514-E1EDFBD6D8C6}"/>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grpSp>
        <p:nvGrpSpPr>
          <p:cNvPr id="16" name="Group 15">
            <a:extLst>
              <a:ext uri="{FF2B5EF4-FFF2-40B4-BE49-F238E27FC236}">
                <a16:creationId xmlns:a16="http://schemas.microsoft.com/office/drawing/2014/main" id="{DFD3CA89-A8BE-204F-ACAF-24CD947E512C}"/>
              </a:ext>
            </a:extLst>
          </p:cNvPr>
          <p:cNvGrpSpPr/>
          <p:nvPr/>
        </p:nvGrpSpPr>
        <p:grpSpPr>
          <a:xfrm>
            <a:off x="401611" y="3641945"/>
            <a:ext cx="571113" cy="603302"/>
            <a:chOff x="5037832" y="2494736"/>
            <a:chExt cx="169421" cy="178970"/>
          </a:xfrm>
          <a:solidFill>
            <a:schemeClr val="bg1">
              <a:lumMod val="50000"/>
            </a:schemeClr>
          </a:solidFill>
        </p:grpSpPr>
        <p:sp>
          <p:nvSpPr>
            <p:cNvPr id="17" name="Freeform 16">
              <a:extLst>
                <a:ext uri="{FF2B5EF4-FFF2-40B4-BE49-F238E27FC236}">
                  <a16:creationId xmlns:a16="http://schemas.microsoft.com/office/drawing/2014/main" id="{0D99B0A5-5A19-1345-A967-39A5473151A2}"/>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D16A24ED-2237-D145-84E3-A467B428EF6C}"/>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B743EA01-7D24-9249-AC7D-690001E17D41}"/>
              </a:ext>
            </a:extLst>
          </p:cNvPr>
          <p:cNvGrpSpPr/>
          <p:nvPr/>
        </p:nvGrpSpPr>
        <p:grpSpPr>
          <a:xfrm>
            <a:off x="401611" y="2209941"/>
            <a:ext cx="571113" cy="603302"/>
            <a:chOff x="5037832" y="2494736"/>
            <a:chExt cx="169421" cy="178970"/>
          </a:xfrm>
          <a:solidFill>
            <a:schemeClr val="accent1"/>
          </a:solidFill>
        </p:grpSpPr>
        <p:sp>
          <p:nvSpPr>
            <p:cNvPr id="20" name="Freeform 16">
              <a:extLst>
                <a:ext uri="{FF2B5EF4-FFF2-40B4-BE49-F238E27FC236}">
                  <a16:creationId xmlns:a16="http://schemas.microsoft.com/office/drawing/2014/main" id="{D368793D-5DE2-7942-9DD7-58979A46C019}"/>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17">
              <a:extLst>
                <a:ext uri="{FF2B5EF4-FFF2-40B4-BE49-F238E27FC236}">
                  <a16:creationId xmlns:a16="http://schemas.microsoft.com/office/drawing/2014/main" id="{EDA9579F-6241-7748-A03F-A6D9846DF541}"/>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66788660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7" name="Google Shape;63;p12">
            <a:extLst>
              <a:ext uri="{FF2B5EF4-FFF2-40B4-BE49-F238E27FC236}">
                <a16:creationId xmlns:a16="http://schemas.microsoft.com/office/drawing/2014/main" id="{BC2698A6-EBF3-B940-B524-0F8344E8097C}"/>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sp>
        <p:nvSpPr>
          <p:cNvPr id="3" name="Text Placeholder 2">
            <a:extLst>
              <a:ext uri="{FF2B5EF4-FFF2-40B4-BE49-F238E27FC236}">
                <a16:creationId xmlns:a16="http://schemas.microsoft.com/office/drawing/2014/main" id="{89FDE7A9-0B03-5546-98A1-01B2ACDF1991}"/>
              </a:ext>
            </a:extLst>
          </p:cNvPr>
          <p:cNvSpPr>
            <a:spLocks noGrp="1"/>
          </p:cNvSpPr>
          <p:nvPr>
            <p:ph type="body" idx="1"/>
          </p:nvPr>
        </p:nvSpPr>
        <p:spPr>
          <a:xfrm>
            <a:off x="617100" y="872300"/>
            <a:ext cx="7909800" cy="3215400"/>
          </a:xfrm>
        </p:spPr>
        <p:txBody>
          <a:bodyPr/>
          <a:lstStyle/>
          <a:p>
            <a:r>
              <a:rPr lang="en-US" dirty="0"/>
              <a:t>Sustained lead</a:t>
            </a:r>
          </a:p>
          <a:p>
            <a:pPr marL="76200" indent="0">
              <a:buNone/>
            </a:pPr>
            <a:endParaRPr lang="en-US" dirty="0"/>
          </a:p>
        </p:txBody>
      </p:sp>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81</a:t>
            </a:fld>
            <a:endParaRPr dirty="0"/>
          </a:p>
        </p:txBody>
      </p:sp>
      <p:grpSp>
        <p:nvGrpSpPr>
          <p:cNvPr id="38" name="Group 37">
            <a:extLst>
              <a:ext uri="{FF2B5EF4-FFF2-40B4-BE49-F238E27FC236}">
                <a16:creationId xmlns:a16="http://schemas.microsoft.com/office/drawing/2014/main" id="{497A4296-A86A-AF47-957D-F3E62E763A96}"/>
              </a:ext>
            </a:extLst>
          </p:cNvPr>
          <p:cNvGrpSpPr/>
          <p:nvPr/>
        </p:nvGrpSpPr>
        <p:grpSpPr>
          <a:xfrm flipH="1">
            <a:off x="8719457" y="107090"/>
            <a:ext cx="235393" cy="362043"/>
            <a:chOff x="7302472" y="3045579"/>
            <a:chExt cx="830997" cy="1278105"/>
          </a:xfrm>
        </p:grpSpPr>
        <p:pic>
          <p:nvPicPr>
            <p:cNvPr id="39" name="Picture 38" descr="A picture containing shape&#10;&#10;Description automatically generated">
              <a:extLst>
                <a:ext uri="{FF2B5EF4-FFF2-40B4-BE49-F238E27FC236}">
                  <a16:creationId xmlns:a16="http://schemas.microsoft.com/office/drawing/2014/main" id="{7AA9F712-7F1E-6F4C-B83D-D6137B22B3E9}"/>
                </a:ext>
              </a:extLst>
            </p:cNvPr>
            <p:cNvPicPr>
              <a:picLocks noChangeAspect="1"/>
            </p:cNvPicPr>
            <p:nvPr/>
          </p:nvPicPr>
          <p:blipFill>
            <a:blip r:embed="rId3"/>
            <a:stretch>
              <a:fillRect/>
            </a:stretch>
          </p:blipFill>
          <p:spPr>
            <a:xfrm>
              <a:off x="7302472" y="3045579"/>
              <a:ext cx="830997" cy="830998"/>
            </a:xfrm>
            <a:prstGeom prst="rect">
              <a:avLst/>
            </a:prstGeom>
          </p:spPr>
        </p:pic>
        <p:sp>
          <p:nvSpPr>
            <p:cNvPr id="42" name="Freeform 41">
              <a:extLst>
                <a:ext uri="{FF2B5EF4-FFF2-40B4-BE49-F238E27FC236}">
                  <a16:creationId xmlns:a16="http://schemas.microsoft.com/office/drawing/2014/main" id="{D9E5EEC7-C00F-8D4F-A514-E1EDFBD6D8C6}"/>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grpSp>
        <p:nvGrpSpPr>
          <p:cNvPr id="23" name="Group 22">
            <a:extLst>
              <a:ext uri="{FF2B5EF4-FFF2-40B4-BE49-F238E27FC236}">
                <a16:creationId xmlns:a16="http://schemas.microsoft.com/office/drawing/2014/main" id="{E394BBFB-586D-1B4D-8B13-A819A6D2EAE8}"/>
              </a:ext>
            </a:extLst>
          </p:cNvPr>
          <p:cNvGrpSpPr/>
          <p:nvPr/>
        </p:nvGrpSpPr>
        <p:grpSpPr>
          <a:xfrm>
            <a:off x="401611" y="3641945"/>
            <a:ext cx="571113" cy="603302"/>
            <a:chOff x="5037832" y="2494736"/>
            <a:chExt cx="169421" cy="178970"/>
          </a:xfrm>
          <a:solidFill>
            <a:schemeClr val="bg1">
              <a:lumMod val="50000"/>
            </a:schemeClr>
          </a:solidFill>
        </p:grpSpPr>
        <p:sp>
          <p:nvSpPr>
            <p:cNvPr id="24" name="Freeform 16">
              <a:extLst>
                <a:ext uri="{FF2B5EF4-FFF2-40B4-BE49-F238E27FC236}">
                  <a16:creationId xmlns:a16="http://schemas.microsoft.com/office/drawing/2014/main" id="{0572F075-6264-DF44-97A2-6A462BCB7DF5}"/>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Freeform 17">
              <a:extLst>
                <a:ext uri="{FF2B5EF4-FFF2-40B4-BE49-F238E27FC236}">
                  <a16:creationId xmlns:a16="http://schemas.microsoft.com/office/drawing/2014/main" id="{1E8B9F3C-CF9D-7841-A7EE-B96BF2423F0E}"/>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6" name="Group 15">
            <a:extLst>
              <a:ext uri="{FF2B5EF4-FFF2-40B4-BE49-F238E27FC236}">
                <a16:creationId xmlns:a16="http://schemas.microsoft.com/office/drawing/2014/main" id="{8EEDEFD6-B2A8-984C-96CB-57DD969F0630}"/>
              </a:ext>
            </a:extLst>
          </p:cNvPr>
          <p:cNvGrpSpPr/>
          <p:nvPr/>
        </p:nvGrpSpPr>
        <p:grpSpPr>
          <a:xfrm>
            <a:off x="401611" y="2209941"/>
            <a:ext cx="571113" cy="603302"/>
            <a:chOff x="5037832" y="2494736"/>
            <a:chExt cx="169421" cy="178970"/>
          </a:xfrm>
          <a:solidFill>
            <a:schemeClr val="accent1"/>
          </a:solidFill>
        </p:grpSpPr>
        <p:sp>
          <p:nvSpPr>
            <p:cNvPr id="20" name="Freeform 16">
              <a:extLst>
                <a:ext uri="{FF2B5EF4-FFF2-40B4-BE49-F238E27FC236}">
                  <a16:creationId xmlns:a16="http://schemas.microsoft.com/office/drawing/2014/main" id="{D901A398-FFDB-F84E-AFD8-9F13BCDAA886}"/>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17">
              <a:extLst>
                <a:ext uri="{FF2B5EF4-FFF2-40B4-BE49-F238E27FC236}">
                  <a16:creationId xmlns:a16="http://schemas.microsoft.com/office/drawing/2014/main" id="{11087D0C-8470-7C45-97C5-CC1351E650C2}"/>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aphicFrame>
        <p:nvGraphicFramePr>
          <p:cNvPr id="17" name="Chart 16">
            <a:extLst>
              <a:ext uri="{FF2B5EF4-FFF2-40B4-BE49-F238E27FC236}">
                <a16:creationId xmlns:a16="http://schemas.microsoft.com/office/drawing/2014/main" id="{FC44D14D-B1B4-1547-8FCF-0F9DBE3554F4}"/>
              </a:ext>
            </a:extLst>
          </p:cNvPr>
          <p:cNvGraphicFramePr>
            <a:graphicFrameLocks/>
          </p:cNvGraphicFramePr>
          <p:nvPr>
            <p:extLst>
              <p:ext uri="{D42A27DB-BD31-4B8C-83A1-F6EECF244321}">
                <p14:modId xmlns:p14="http://schemas.microsoft.com/office/powerpoint/2010/main" val="2369314060"/>
              </p:ext>
            </p:extLst>
          </p:nvPr>
        </p:nvGraphicFramePr>
        <p:xfrm>
          <a:off x="1387957" y="2519134"/>
          <a:ext cx="6129374"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8" name="Chart 17">
            <a:extLst>
              <a:ext uri="{FF2B5EF4-FFF2-40B4-BE49-F238E27FC236}">
                <a16:creationId xmlns:a16="http://schemas.microsoft.com/office/drawing/2014/main" id="{516C6E3B-A7ED-5F43-86D7-A08A31710851}"/>
              </a:ext>
            </a:extLst>
          </p:cNvPr>
          <p:cNvGraphicFramePr>
            <a:graphicFrameLocks/>
          </p:cNvGraphicFramePr>
          <p:nvPr>
            <p:extLst>
              <p:ext uri="{D42A27DB-BD31-4B8C-83A1-F6EECF244321}">
                <p14:modId xmlns:p14="http://schemas.microsoft.com/office/powerpoint/2010/main" val="3116114975"/>
              </p:ext>
            </p:extLst>
          </p:nvPr>
        </p:nvGraphicFramePr>
        <p:xfrm>
          <a:off x="1387958" y="744228"/>
          <a:ext cx="5975368" cy="27432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3689229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82</a:t>
            </a:fld>
            <a:endParaRPr dirty="0"/>
          </a:p>
        </p:txBody>
      </p:sp>
      <p:sp>
        <p:nvSpPr>
          <p:cNvPr id="37" name="Google Shape;63;p12">
            <a:extLst>
              <a:ext uri="{FF2B5EF4-FFF2-40B4-BE49-F238E27FC236}">
                <a16:creationId xmlns:a16="http://schemas.microsoft.com/office/drawing/2014/main" id="{BC2698A6-EBF3-B940-B524-0F8344E8097C}"/>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38" name="Group 37">
            <a:extLst>
              <a:ext uri="{FF2B5EF4-FFF2-40B4-BE49-F238E27FC236}">
                <a16:creationId xmlns:a16="http://schemas.microsoft.com/office/drawing/2014/main" id="{497A4296-A86A-AF47-957D-F3E62E763A96}"/>
              </a:ext>
            </a:extLst>
          </p:cNvPr>
          <p:cNvGrpSpPr/>
          <p:nvPr/>
        </p:nvGrpSpPr>
        <p:grpSpPr>
          <a:xfrm flipH="1">
            <a:off x="8719457" y="107090"/>
            <a:ext cx="235393" cy="362043"/>
            <a:chOff x="7302472" y="3045579"/>
            <a:chExt cx="830997" cy="1278105"/>
          </a:xfrm>
        </p:grpSpPr>
        <p:pic>
          <p:nvPicPr>
            <p:cNvPr id="39" name="Picture 38" descr="A picture containing shape&#10;&#10;Description automatically generated">
              <a:extLst>
                <a:ext uri="{FF2B5EF4-FFF2-40B4-BE49-F238E27FC236}">
                  <a16:creationId xmlns:a16="http://schemas.microsoft.com/office/drawing/2014/main" id="{7AA9F712-7F1E-6F4C-B83D-D6137B22B3E9}"/>
                </a:ext>
              </a:extLst>
            </p:cNvPr>
            <p:cNvPicPr>
              <a:picLocks noChangeAspect="1"/>
            </p:cNvPicPr>
            <p:nvPr/>
          </p:nvPicPr>
          <p:blipFill>
            <a:blip r:embed="rId3"/>
            <a:stretch>
              <a:fillRect/>
            </a:stretch>
          </p:blipFill>
          <p:spPr>
            <a:xfrm>
              <a:off x="7302472" y="3045579"/>
              <a:ext cx="830997" cy="830998"/>
            </a:xfrm>
            <a:prstGeom prst="rect">
              <a:avLst/>
            </a:prstGeom>
          </p:spPr>
        </p:pic>
        <p:sp>
          <p:nvSpPr>
            <p:cNvPr id="42" name="Freeform 41">
              <a:extLst>
                <a:ext uri="{FF2B5EF4-FFF2-40B4-BE49-F238E27FC236}">
                  <a16:creationId xmlns:a16="http://schemas.microsoft.com/office/drawing/2014/main" id="{D9E5EEC7-C00F-8D4F-A514-E1EDFBD6D8C6}"/>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14" name="TextBox 13">
            <a:extLst>
              <a:ext uri="{FF2B5EF4-FFF2-40B4-BE49-F238E27FC236}">
                <a16:creationId xmlns:a16="http://schemas.microsoft.com/office/drawing/2014/main" id="{7282B947-FC89-B14A-BDC3-663C3AAC57A7}"/>
              </a:ext>
            </a:extLst>
          </p:cNvPr>
          <p:cNvSpPr txBox="1"/>
          <p:nvPr/>
        </p:nvSpPr>
        <p:spPr>
          <a:xfrm>
            <a:off x="5888962" y="2618014"/>
            <a:ext cx="2667717" cy="1323439"/>
          </a:xfrm>
          <a:prstGeom prst="rect">
            <a:avLst/>
          </a:prstGeom>
          <a:noFill/>
        </p:spPr>
        <p:txBody>
          <a:bodyPr wrap="none" rtlCol="0">
            <a:spAutoFit/>
          </a:bodyPr>
          <a:lstStyle/>
          <a:p>
            <a:pPr algn="ctr"/>
            <a:r>
              <a:rPr lang="en-US" sz="2400" u="sng" dirty="0"/>
              <a:t>Probability Theory</a:t>
            </a:r>
          </a:p>
          <a:p>
            <a:pPr algn="ctr"/>
            <a:r>
              <a:rPr lang="en-US" dirty="0"/>
              <a:t>Random Walks? </a:t>
            </a:r>
          </a:p>
          <a:p>
            <a:pPr algn="ctr"/>
            <a:r>
              <a:rPr lang="en-US" dirty="0"/>
              <a:t>If Yes → Sustained Lead</a:t>
            </a:r>
          </a:p>
          <a:p>
            <a:pPr algn="ctr"/>
            <a:endParaRPr lang="en-US" dirty="0"/>
          </a:p>
          <a:p>
            <a:pPr algn="ctr"/>
            <a:endParaRPr lang="en-US" dirty="0"/>
          </a:p>
        </p:txBody>
      </p:sp>
      <p:grpSp>
        <p:nvGrpSpPr>
          <p:cNvPr id="22" name="Group 21">
            <a:extLst>
              <a:ext uri="{FF2B5EF4-FFF2-40B4-BE49-F238E27FC236}">
                <a16:creationId xmlns:a16="http://schemas.microsoft.com/office/drawing/2014/main" id="{31AF68F4-EDB9-5642-9DA5-B1D792589C4B}"/>
              </a:ext>
            </a:extLst>
          </p:cNvPr>
          <p:cNvGrpSpPr/>
          <p:nvPr/>
        </p:nvGrpSpPr>
        <p:grpSpPr>
          <a:xfrm>
            <a:off x="401611" y="3641945"/>
            <a:ext cx="571113" cy="603302"/>
            <a:chOff x="5037832" y="2494736"/>
            <a:chExt cx="169421" cy="178970"/>
          </a:xfrm>
          <a:solidFill>
            <a:schemeClr val="bg1">
              <a:lumMod val="50000"/>
            </a:schemeClr>
          </a:solidFill>
        </p:grpSpPr>
        <p:sp>
          <p:nvSpPr>
            <p:cNvPr id="23" name="Freeform 16">
              <a:extLst>
                <a:ext uri="{FF2B5EF4-FFF2-40B4-BE49-F238E27FC236}">
                  <a16:creationId xmlns:a16="http://schemas.microsoft.com/office/drawing/2014/main" id="{C939F199-0320-354E-8D31-012AC2BD33A1}"/>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Freeform 17">
              <a:extLst>
                <a:ext uri="{FF2B5EF4-FFF2-40B4-BE49-F238E27FC236}">
                  <a16:creationId xmlns:a16="http://schemas.microsoft.com/office/drawing/2014/main" id="{9F21605B-5516-8247-9D75-6C86AE11BC1D}"/>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737F36AB-8C3F-084A-BF1C-D62A12B9F2AF}"/>
              </a:ext>
            </a:extLst>
          </p:cNvPr>
          <p:cNvGrpSpPr/>
          <p:nvPr/>
        </p:nvGrpSpPr>
        <p:grpSpPr>
          <a:xfrm>
            <a:off x="401611" y="2209941"/>
            <a:ext cx="571113" cy="603302"/>
            <a:chOff x="5037832" y="2494736"/>
            <a:chExt cx="169421" cy="178970"/>
          </a:xfrm>
          <a:solidFill>
            <a:schemeClr val="accent1"/>
          </a:solidFill>
        </p:grpSpPr>
        <p:sp>
          <p:nvSpPr>
            <p:cNvPr id="20" name="Freeform 16">
              <a:extLst>
                <a:ext uri="{FF2B5EF4-FFF2-40B4-BE49-F238E27FC236}">
                  <a16:creationId xmlns:a16="http://schemas.microsoft.com/office/drawing/2014/main" id="{7CABB198-3120-1347-BE04-B2174B3F396C}"/>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17">
              <a:extLst>
                <a:ext uri="{FF2B5EF4-FFF2-40B4-BE49-F238E27FC236}">
                  <a16:creationId xmlns:a16="http://schemas.microsoft.com/office/drawing/2014/main" id="{74AA553D-668F-CC43-B94F-A33F2C8AB965}"/>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5" name="Text Placeholder 2">
            <a:extLst>
              <a:ext uri="{FF2B5EF4-FFF2-40B4-BE49-F238E27FC236}">
                <a16:creationId xmlns:a16="http://schemas.microsoft.com/office/drawing/2014/main" id="{8543F3B2-AE60-904E-ABAF-6B41DA50EC2D}"/>
              </a:ext>
            </a:extLst>
          </p:cNvPr>
          <p:cNvSpPr>
            <a:spLocks noGrp="1"/>
          </p:cNvSpPr>
          <p:nvPr>
            <p:ph type="body" idx="1"/>
          </p:nvPr>
        </p:nvSpPr>
        <p:spPr>
          <a:xfrm>
            <a:off x="617100" y="872300"/>
            <a:ext cx="7909800" cy="3215400"/>
          </a:xfrm>
        </p:spPr>
        <p:txBody>
          <a:bodyPr/>
          <a:lstStyle/>
          <a:p>
            <a:r>
              <a:rPr lang="en-US" dirty="0"/>
              <a:t>Sustained lead</a:t>
            </a:r>
          </a:p>
          <a:p>
            <a:pPr marL="76200" indent="0">
              <a:buNone/>
            </a:pPr>
            <a:endParaRPr lang="en-US" dirty="0"/>
          </a:p>
        </p:txBody>
      </p:sp>
      <p:graphicFrame>
        <p:nvGraphicFramePr>
          <p:cNvPr id="26" name="Chart 25">
            <a:extLst>
              <a:ext uri="{FF2B5EF4-FFF2-40B4-BE49-F238E27FC236}">
                <a16:creationId xmlns:a16="http://schemas.microsoft.com/office/drawing/2014/main" id="{E2DF2CF7-B36A-5540-9BAE-7B03CE45E195}"/>
              </a:ext>
            </a:extLst>
          </p:cNvPr>
          <p:cNvGraphicFramePr>
            <a:graphicFrameLocks/>
          </p:cNvGraphicFramePr>
          <p:nvPr>
            <p:extLst>
              <p:ext uri="{D42A27DB-BD31-4B8C-83A1-F6EECF244321}">
                <p14:modId xmlns:p14="http://schemas.microsoft.com/office/powerpoint/2010/main" val="975004132"/>
              </p:ext>
            </p:extLst>
          </p:nvPr>
        </p:nvGraphicFramePr>
        <p:xfrm>
          <a:off x="1387957" y="2519134"/>
          <a:ext cx="6129374"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7" name="Chart 26">
            <a:extLst>
              <a:ext uri="{FF2B5EF4-FFF2-40B4-BE49-F238E27FC236}">
                <a16:creationId xmlns:a16="http://schemas.microsoft.com/office/drawing/2014/main" id="{FA8807F8-4AAF-6542-B0C2-8C8C68DC980B}"/>
              </a:ext>
            </a:extLst>
          </p:cNvPr>
          <p:cNvGraphicFramePr>
            <a:graphicFrameLocks/>
          </p:cNvGraphicFramePr>
          <p:nvPr>
            <p:extLst>
              <p:ext uri="{D42A27DB-BD31-4B8C-83A1-F6EECF244321}">
                <p14:modId xmlns:p14="http://schemas.microsoft.com/office/powerpoint/2010/main" val="3268345652"/>
              </p:ext>
            </p:extLst>
          </p:nvPr>
        </p:nvGraphicFramePr>
        <p:xfrm>
          <a:off x="1387958" y="744228"/>
          <a:ext cx="5975368" cy="27432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654599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ry_files/figure-pptx/unnamed-chunk-2-1.png"/>
          <p:cNvPicPr>
            <a:picLocks noGrp="1" noChangeAspect="1"/>
          </p:cNvPicPr>
          <p:nvPr/>
        </p:nvPicPr>
        <p:blipFill>
          <a:blip r:embed="rId2"/>
          <a:stretch>
            <a:fillRect/>
          </a:stretch>
        </p:blipFill>
        <p:spPr bwMode="auto">
          <a:xfrm>
            <a:off x="2457450" y="1200150"/>
            <a:ext cx="4238625" cy="3390900"/>
          </a:xfrm>
          <a:prstGeom prst="rect">
            <a:avLst/>
          </a:prstGeom>
          <a:noFill/>
          <a:ln w="9525">
            <a:noFill/>
            <a:headEnd/>
            <a:tailEnd/>
          </a:ln>
        </p:spPr>
      </p:pic>
      <p:sp>
        <p:nvSpPr>
          <p:cNvPr id="4" name="Text Placeholder 2">
            <a:extLst>
              <a:ext uri="{FF2B5EF4-FFF2-40B4-BE49-F238E27FC236}">
                <a16:creationId xmlns:a16="http://schemas.microsoft.com/office/drawing/2014/main" id="{99212A07-D303-334A-80F8-1CC5C18B1D93}"/>
              </a:ext>
            </a:extLst>
          </p:cNvPr>
          <p:cNvSpPr txBox="1">
            <a:spLocks/>
          </p:cNvSpPr>
          <p:nvPr/>
        </p:nvSpPr>
        <p:spPr>
          <a:xfrm>
            <a:off x="1237517" y="0"/>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Random Walk</a:t>
            </a:r>
          </a:p>
        </p:txBody>
      </p:sp>
      <p:cxnSp>
        <p:nvCxnSpPr>
          <p:cNvPr id="6" name="Straight Connector 5">
            <a:extLst>
              <a:ext uri="{FF2B5EF4-FFF2-40B4-BE49-F238E27FC236}">
                <a16:creationId xmlns:a16="http://schemas.microsoft.com/office/drawing/2014/main" id="{FB4974F7-A58D-6746-84E1-599F53FC5D71}"/>
              </a:ext>
            </a:extLst>
          </p:cNvPr>
          <p:cNvCxnSpPr/>
          <p:nvPr/>
        </p:nvCxnSpPr>
        <p:spPr>
          <a:xfrm>
            <a:off x="1559859" y="905435"/>
            <a:ext cx="1855694" cy="0"/>
          </a:xfrm>
          <a:prstGeom prst="line">
            <a:avLst/>
          </a:prstGeom>
          <a:ln>
            <a:solidFill>
              <a:srgbClr val="63C1BB"/>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F59165DE-2E5D-C543-BABF-0CDD28D10827}"/>
              </a:ext>
            </a:extLst>
          </p:cNvPr>
          <p:cNvSpPr/>
          <p:nvPr/>
        </p:nvSpPr>
        <p:spPr>
          <a:xfrm flipH="1">
            <a:off x="3330388"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65ED85A0-A936-B349-9F71-EF70BC868997}"/>
              </a:ext>
            </a:extLst>
          </p:cNvPr>
          <p:cNvSpPr/>
          <p:nvPr/>
        </p:nvSpPr>
        <p:spPr>
          <a:xfrm flipH="1">
            <a:off x="1474694"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9726252B-8007-3544-964C-99C26EE09027}"/>
              </a:ext>
            </a:extLst>
          </p:cNvPr>
          <p:cNvSpPr txBox="1">
            <a:spLocks/>
          </p:cNvSpPr>
          <p:nvPr/>
        </p:nvSpPr>
        <p:spPr>
          <a:xfrm>
            <a:off x="5100357" y="0"/>
            <a:ext cx="319143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Not A Random Walk</a:t>
            </a:r>
          </a:p>
        </p:txBody>
      </p:sp>
      <p:cxnSp>
        <p:nvCxnSpPr>
          <p:cNvPr id="10" name="Straight Connector 9">
            <a:extLst>
              <a:ext uri="{FF2B5EF4-FFF2-40B4-BE49-F238E27FC236}">
                <a16:creationId xmlns:a16="http://schemas.microsoft.com/office/drawing/2014/main" id="{C5223DBE-A5DC-404F-9C8A-62BD4AF7CDB5}"/>
              </a:ext>
            </a:extLst>
          </p:cNvPr>
          <p:cNvCxnSpPr/>
          <p:nvPr/>
        </p:nvCxnSpPr>
        <p:spPr>
          <a:xfrm>
            <a:off x="5685089" y="905435"/>
            <a:ext cx="185569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EE2C0341-F76D-0341-A69D-305F492A1C54}"/>
              </a:ext>
            </a:extLst>
          </p:cNvPr>
          <p:cNvSpPr/>
          <p:nvPr/>
        </p:nvSpPr>
        <p:spPr>
          <a:xfrm flipH="1">
            <a:off x="7455618"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8B9B5E64-61B8-BC42-A615-2654CE67F3C4}"/>
              </a:ext>
            </a:extLst>
          </p:cNvPr>
          <p:cNvSpPr/>
          <p:nvPr/>
        </p:nvSpPr>
        <p:spPr>
          <a:xfrm flipH="1">
            <a:off x="5599924"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a:extLst>
              <a:ext uri="{FF2B5EF4-FFF2-40B4-BE49-F238E27FC236}">
                <a16:creationId xmlns:a16="http://schemas.microsoft.com/office/drawing/2014/main" id="{D01DEEE2-69CA-D74B-A115-E23E15764ECE}"/>
              </a:ext>
            </a:extLst>
          </p:cNvPr>
          <p:cNvSpPr txBox="1">
            <a:spLocks/>
          </p:cNvSpPr>
          <p:nvPr/>
        </p:nvSpPr>
        <p:spPr>
          <a:xfrm>
            <a:off x="3352067" y="4476751"/>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Time</a:t>
            </a:r>
          </a:p>
        </p:txBody>
      </p:sp>
    </p:spTree>
    <p:extLst>
      <p:ext uri="{BB962C8B-B14F-4D97-AF65-F5344CB8AC3E}">
        <p14:creationId xmlns:p14="http://schemas.microsoft.com/office/powerpoint/2010/main" val="105205474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ry_files/figure-pptx/unnamed-chunk-3-1.png"/>
          <p:cNvPicPr>
            <a:picLocks noGrp="1" noChangeAspect="1"/>
          </p:cNvPicPr>
          <p:nvPr/>
        </p:nvPicPr>
        <p:blipFill>
          <a:blip r:embed="rId2"/>
          <a:stretch>
            <a:fillRect/>
          </a:stretch>
        </p:blipFill>
        <p:spPr bwMode="auto">
          <a:xfrm>
            <a:off x="2457450" y="1200150"/>
            <a:ext cx="4238625" cy="3390900"/>
          </a:xfrm>
          <a:prstGeom prst="rect">
            <a:avLst/>
          </a:prstGeom>
          <a:noFill/>
          <a:ln w="9525">
            <a:noFill/>
            <a:headEnd/>
            <a:tailEnd/>
          </a:ln>
        </p:spPr>
      </p:pic>
      <p:sp>
        <p:nvSpPr>
          <p:cNvPr id="3" name="Text Placeholder 2">
            <a:extLst>
              <a:ext uri="{FF2B5EF4-FFF2-40B4-BE49-F238E27FC236}">
                <a16:creationId xmlns:a16="http://schemas.microsoft.com/office/drawing/2014/main" id="{23F53EE6-467D-884D-BA9C-344045E867C1}"/>
              </a:ext>
            </a:extLst>
          </p:cNvPr>
          <p:cNvSpPr txBox="1">
            <a:spLocks/>
          </p:cNvSpPr>
          <p:nvPr/>
        </p:nvSpPr>
        <p:spPr>
          <a:xfrm>
            <a:off x="1237517" y="0"/>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Random Walk</a:t>
            </a:r>
          </a:p>
        </p:txBody>
      </p:sp>
      <p:cxnSp>
        <p:nvCxnSpPr>
          <p:cNvPr id="4" name="Straight Connector 3">
            <a:extLst>
              <a:ext uri="{FF2B5EF4-FFF2-40B4-BE49-F238E27FC236}">
                <a16:creationId xmlns:a16="http://schemas.microsoft.com/office/drawing/2014/main" id="{5A6F7946-8B15-E84E-95AB-D9815BCD3030}"/>
              </a:ext>
            </a:extLst>
          </p:cNvPr>
          <p:cNvCxnSpPr/>
          <p:nvPr/>
        </p:nvCxnSpPr>
        <p:spPr>
          <a:xfrm>
            <a:off x="1559859" y="905435"/>
            <a:ext cx="1855694" cy="0"/>
          </a:xfrm>
          <a:prstGeom prst="line">
            <a:avLst/>
          </a:prstGeom>
          <a:ln>
            <a:solidFill>
              <a:srgbClr val="63C1BB"/>
            </a:solidFill>
          </a:ln>
        </p:spPr>
        <p:style>
          <a:lnRef idx="1">
            <a:schemeClr val="accent1"/>
          </a:lnRef>
          <a:fillRef idx="0">
            <a:schemeClr val="accent1"/>
          </a:fillRef>
          <a:effectRef idx="0">
            <a:schemeClr val="accent1"/>
          </a:effectRef>
          <a:fontRef idx="minor">
            <a:schemeClr val="tx1"/>
          </a:fontRef>
        </p:style>
      </p:cxnSp>
      <p:sp>
        <p:nvSpPr>
          <p:cNvPr id="5" name="Text Placeholder 2">
            <a:extLst>
              <a:ext uri="{FF2B5EF4-FFF2-40B4-BE49-F238E27FC236}">
                <a16:creationId xmlns:a16="http://schemas.microsoft.com/office/drawing/2014/main" id="{0D91B103-131F-3147-A86D-209B2F63FD74}"/>
              </a:ext>
            </a:extLst>
          </p:cNvPr>
          <p:cNvSpPr txBox="1">
            <a:spLocks/>
          </p:cNvSpPr>
          <p:nvPr/>
        </p:nvSpPr>
        <p:spPr>
          <a:xfrm>
            <a:off x="5100357" y="0"/>
            <a:ext cx="319143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Not A Random Walk</a:t>
            </a:r>
          </a:p>
        </p:txBody>
      </p:sp>
      <p:cxnSp>
        <p:nvCxnSpPr>
          <p:cNvPr id="6" name="Straight Connector 5">
            <a:extLst>
              <a:ext uri="{FF2B5EF4-FFF2-40B4-BE49-F238E27FC236}">
                <a16:creationId xmlns:a16="http://schemas.microsoft.com/office/drawing/2014/main" id="{C99BA5FE-5E46-2A4F-B77D-DE4F528CDBD5}"/>
              </a:ext>
            </a:extLst>
          </p:cNvPr>
          <p:cNvCxnSpPr/>
          <p:nvPr/>
        </p:nvCxnSpPr>
        <p:spPr>
          <a:xfrm>
            <a:off x="5685089" y="905435"/>
            <a:ext cx="185569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3C1EF4FB-6A0F-9C45-98AE-3A06F989FB0D}"/>
              </a:ext>
            </a:extLst>
          </p:cNvPr>
          <p:cNvSpPr/>
          <p:nvPr/>
        </p:nvSpPr>
        <p:spPr>
          <a:xfrm flipH="1">
            <a:off x="3330388"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ADF74882-85EF-F748-83A4-1CA6047929CB}"/>
              </a:ext>
            </a:extLst>
          </p:cNvPr>
          <p:cNvSpPr/>
          <p:nvPr/>
        </p:nvSpPr>
        <p:spPr>
          <a:xfrm flipH="1">
            <a:off x="1474694"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607AE344-7E18-5C4E-8E8B-8B04A1B52330}"/>
              </a:ext>
            </a:extLst>
          </p:cNvPr>
          <p:cNvSpPr/>
          <p:nvPr/>
        </p:nvSpPr>
        <p:spPr>
          <a:xfrm flipH="1">
            <a:off x="7455618"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048AA440-5EBF-4940-A2E2-8595B982F25B}"/>
              </a:ext>
            </a:extLst>
          </p:cNvPr>
          <p:cNvSpPr/>
          <p:nvPr/>
        </p:nvSpPr>
        <p:spPr>
          <a:xfrm flipH="1">
            <a:off x="5599924"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a:extLst>
              <a:ext uri="{FF2B5EF4-FFF2-40B4-BE49-F238E27FC236}">
                <a16:creationId xmlns:a16="http://schemas.microsoft.com/office/drawing/2014/main" id="{9D9D7175-9AD4-554E-BA42-61F02B6089E9}"/>
              </a:ext>
            </a:extLst>
          </p:cNvPr>
          <p:cNvSpPr txBox="1">
            <a:spLocks/>
          </p:cNvSpPr>
          <p:nvPr/>
        </p:nvSpPr>
        <p:spPr>
          <a:xfrm>
            <a:off x="3352067" y="4476751"/>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Time</a:t>
            </a:r>
          </a:p>
        </p:txBody>
      </p:sp>
    </p:spTree>
    <p:extLst>
      <p:ext uri="{BB962C8B-B14F-4D97-AF65-F5344CB8AC3E}">
        <p14:creationId xmlns:p14="http://schemas.microsoft.com/office/powerpoint/2010/main" val="366519557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ry_files/figure-pptx/unnamed-chunk-4-1.png"/>
          <p:cNvPicPr>
            <a:picLocks noGrp="1" noChangeAspect="1"/>
          </p:cNvPicPr>
          <p:nvPr/>
        </p:nvPicPr>
        <p:blipFill>
          <a:blip r:embed="rId2"/>
          <a:stretch>
            <a:fillRect/>
          </a:stretch>
        </p:blipFill>
        <p:spPr bwMode="auto">
          <a:xfrm>
            <a:off x="2457450" y="1200150"/>
            <a:ext cx="4238625" cy="3390900"/>
          </a:xfrm>
          <a:prstGeom prst="rect">
            <a:avLst/>
          </a:prstGeom>
          <a:noFill/>
          <a:ln w="9525">
            <a:noFill/>
            <a:headEnd/>
            <a:tailEnd/>
          </a:ln>
        </p:spPr>
      </p:pic>
      <p:sp>
        <p:nvSpPr>
          <p:cNvPr id="3" name="Text Placeholder 2">
            <a:extLst>
              <a:ext uri="{FF2B5EF4-FFF2-40B4-BE49-F238E27FC236}">
                <a16:creationId xmlns:a16="http://schemas.microsoft.com/office/drawing/2014/main" id="{C338C6E6-AB95-0044-9A31-0A6CBAFAB226}"/>
              </a:ext>
            </a:extLst>
          </p:cNvPr>
          <p:cNvSpPr txBox="1">
            <a:spLocks/>
          </p:cNvSpPr>
          <p:nvPr/>
        </p:nvSpPr>
        <p:spPr>
          <a:xfrm>
            <a:off x="1237517" y="0"/>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Random Walk</a:t>
            </a:r>
          </a:p>
        </p:txBody>
      </p:sp>
      <p:cxnSp>
        <p:nvCxnSpPr>
          <p:cNvPr id="4" name="Straight Connector 3">
            <a:extLst>
              <a:ext uri="{FF2B5EF4-FFF2-40B4-BE49-F238E27FC236}">
                <a16:creationId xmlns:a16="http://schemas.microsoft.com/office/drawing/2014/main" id="{242A1B40-A9BC-4B4D-8164-8988F0641027}"/>
              </a:ext>
            </a:extLst>
          </p:cNvPr>
          <p:cNvCxnSpPr/>
          <p:nvPr/>
        </p:nvCxnSpPr>
        <p:spPr>
          <a:xfrm>
            <a:off x="1559859" y="905435"/>
            <a:ext cx="1855694" cy="0"/>
          </a:xfrm>
          <a:prstGeom prst="line">
            <a:avLst/>
          </a:prstGeom>
          <a:ln>
            <a:solidFill>
              <a:srgbClr val="63C1BB"/>
            </a:solidFill>
          </a:ln>
        </p:spPr>
        <p:style>
          <a:lnRef idx="1">
            <a:schemeClr val="accent1"/>
          </a:lnRef>
          <a:fillRef idx="0">
            <a:schemeClr val="accent1"/>
          </a:fillRef>
          <a:effectRef idx="0">
            <a:schemeClr val="accent1"/>
          </a:effectRef>
          <a:fontRef idx="minor">
            <a:schemeClr val="tx1"/>
          </a:fontRef>
        </p:style>
      </p:cxnSp>
      <p:sp>
        <p:nvSpPr>
          <p:cNvPr id="5" name="Text Placeholder 2">
            <a:extLst>
              <a:ext uri="{FF2B5EF4-FFF2-40B4-BE49-F238E27FC236}">
                <a16:creationId xmlns:a16="http://schemas.microsoft.com/office/drawing/2014/main" id="{18F27637-AC02-784F-8029-CA9811DB242B}"/>
              </a:ext>
            </a:extLst>
          </p:cNvPr>
          <p:cNvSpPr txBox="1">
            <a:spLocks/>
          </p:cNvSpPr>
          <p:nvPr/>
        </p:nvSpPr>
        <p:spPr>
          <a:xfrm>
            <a:off x="5100357" y="0"/>
            <a:ext cx="319143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Not A Random Walk</a:t>
            </a:r>
          </a:p>
        </p:txBody>
      </p:sp>
      <p:cxnSp>
        <p:nvCxnSpPr>
          <p:cNvPr id="6" name="Straight Connector 5">
            <a:extLst>
              <a:ext uri="{FF2B5EF4-FFF2-40B4-BE49-F238E27FC236}">
                <a16:creationId xmlns:a16="http://schemas.microsoft.com/office/drawing/2014/main" id="{FCEEC508-D17B-A443-91AB-E0853455A3EB}"/>
              </a:ext>
            </a:extLst>
          </p:cNvPr>
          <p:cNvCxnSpPr/>
          <p:nvPr/>
        </p:nvCxnSpPr>
        <p:spPr>
          <a:xfrm>
            <a:off x="5685089" y="905435"/>
            <a:ext cx="185569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3F3002D4-782B-D243-8B3C-F113F33FE1ED}"/>
              </a:ext>
            </a:extLst>
          </p:cNvPr>
          <p:cNvSpPr/>
          <p:nvPr/>
        </p:nvSpPr>
        <p:spPr>
          <a:xfrm flipH="1">
            <a:off x="3330388"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B7E51EC-9BFF-284E-AA5D-6DD698468C96}"/>
              </a:ext>
            </a:extLst>
          </p:cNvPr>
          <p:cNvSpPr/>
          <p:nvPr/>
        </p:nvSpPr>
        <p:spPr>
          <a:xfrm flipH="1">
            <a:off x="1474694"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5AA6489-9289-664C-A7DA-D04F57BEC8D9}"/>
              </a:ext>
            </a:extLst>
          </p:cNvPr>
          <p:cNvSpPr/>
          <p:nvPr/>
        </p:nvSpPr>
        <p:spPr>
          <a:xfrm flipH="1">
            <a:off x="7455618"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D5B64DAE-DCC2-1E4A-BE0A-7FB0A8267D79}"/>
              </a:ext>
            </a:extLst>
          </p:cNvPr>
          <p:cNvSpPr/>
          <p:nvPr/>
        </p:nvSpPr>
        <p:spPr>
          <a:xfrm flipH="1">
            <a:off x="5599924"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a:extLst>
              <a:ext uri="{FF2B5EF4-FFF2-40B4-BE49-F238E27FC236}">
                <a16:creationId xmlns:a16="http://schemas.microsoft.com/office/drawing/2014/main" id="{83268E0B-79B8-0044-B26C-F5DFDBDDD8F5}"/>
              </a:ext>
            </a:extLst>
          </p:cNvPr>
          <p:cNvSpPr txBox="1">
            <a:spLocks/>
          </p:cNvSpPr>
          <p:nvPr/>
        </p:nvSpPr>
        <p:spPr>
          <a:xfrm>
            <a:off x="3352067" y="4476751"/>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Time</a:t>
            </a:r>
          </a:p>
        </p:txBody>
      </p:sp>
    </p:spTree>
    <p:extLst>
      <p:ext uri="{BB962C8B-B14F-4D97-AF65-F5344CB8AC3E}">
        <p14:creationId xmlns:p14="http://schemas.microsoft.com/office/powerpoint/2010/main" val="223072645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ry_files/figure-pptx/unnamed-chunk-5-1.png"/>
          <p:cNvPicPr>
            <a:picLocks noGrp="1" noChangeAspect="1"/>
          </p:cNvPicPr>
          <p:nvPr/>
        </p:nvPicPr>
        <p:blipFill>
          <a:blip r:embed="rId2"/>
          <a:stretch>
            <a:fillRect/>
          </a:stretch>
        </p:blipFill>
        <p:spPr bwMode="auto">
          <a:xfrm>
            <a:off x="2457450" y="1200150"/>
            <a:ext cx="4238625" cy="3390900"/>
          </a:xfrm>
          <a:prstGeom prst="rect">
            <a:avLst/>
          </a:prstGeom>
          <a:noFill/>
          <a:ln w="9525">
            <a:noFill/>
            <a:headEnd/>
            <a:tailEnd/>
          </a:ln>
        </p:spPr>
      </p:pic>
      <p:sp>
        <p:nvSpPr>
          <p:cNvPr id="3" name="Text Placeholder 2">
            <a:extLst>
              <a:ext uri="{FF2B5EF4-FFF2-40B4-BE49-F238E27FC236}">
                <a16:creationId xmlns:a16="http://schemas.microsoft.com/office/drawing/2014/main" id="{B23707F1-53E2-AC48-9B68-6259F9E83312}"/>
              </a:ext>
            </a:extLst>
          </p:cNvPr>
          <p:cNvSpPr txBox="1">
            <a:spLocks/>
          </p:cNvSpPr>
          <p:nvPr/>
        </p:nvSpPr>
        <p:spPr>
          <a:xfrm>
            <a:off x="1237517" y="0"/>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Random Walk</a:t>
            </a:r>
          </a:p>
        </p:txBody>
      </p:sp>
      <p:cxnSp>
        <p:nvCxnSpPr>
          <p:cNvPr id="4" name="Straight Connector 3">
            <a:extLst>
              <a:ext uri="{FF2B5EF4-FFF2-40B4-BE49-F238E27FC236}">
                <a16:creationId xmlns:a16="http://schemas.microsoft.com/office/drawing/2014/main" id="{827AAC2A-B753-9B46-A8D6-FF8DAE358B79}"/>
              </a:ext>
            </a:extLst>
          </p:cNvPr>
          <p:cNvCxnSpPr/>
          <p:nvPr/>
        </p:nvCxnSpPr>
        <p:spPr>
          <a:xfrm>
            <a:off x="1559859" y="905435"/>
            <a:ext cx="1855694" cy="0"/>
          </a:xfrm>
          <a:prstGeom prst="line">
            <a:avLst/>
          </a:prstGeom>
          <a:ln>
            <a:solidFill>
              <a:srgbClr val="63C1BB"/>
            </a:solidFill>
          </a:ln>
        </p:spPr>
        <p:style>
          <a:lnRef idx="1">
            <a:schemeClr val="accent1"/>
          </a:lnRef>
          <a:fillRef idx="0">
            <a:schemeClr val="accent1"/>
          </a:fillRef>
          <a:effectRef idx="0">
            <a:schemeClr val="accent1"/>
          </a:effectRef>
          <a:fontRef idx="minor">
            <a:schemeClr val="tx1"/>
          </a:fontRef>
        </p:style>
      </p:cxnSp>
      <p:sp>
        <p:nvSpPr>
          <p:cNvPr id="5" name="Text Placeholder 2">
            <a:extLst>
              <a:ext uri="{FF2B5EF4-FFF2-40B4-BE49-F238E27FC236}">
                <a16:creationId xmlns:a16="http://schemas.microsoft.com/office/drawing/2014/main" id="{33D8D9CA-8EDB-9F43-880B-D90B405C0A07}"/>
              </a:ext>
            </a:extLst>
          </p:cNvPr>
          <p:cNvSpPr txBox="1">
            <a:spLocks/>
          </p:cNvSpPr>
          <p:nvPr/>
        </p:nvSpPr>
        <p:spPr>
          <a:xfrm>
            <a:off x="5100357" y="0"/>
            <a:ext cx="319143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Not A Random Walk</a:t>
            </a:r>
          </a:p>
        </p:txBody>
      </p:sp>
      <p:cxnSp>
        <p:nvCxnSpPr>
          <p:cNvPr id="6" name="Straight Connector 5">
            <a:extLst>
              <a:ext uri="{FF2B5EF4-FFF2-40B4-BE49-F238E27FC236}">
                <a16:creationId xmlns:a16="http://schemas.microsoft.com/office/drawing/2014/main" id="{6F1BABDE-FAAA-1D4D-8FF5-99860DF6E094}"/>
              </a:ext>
            </a:extLst>
          </p:cNvPr>
          <p:cNvCxnSpPr/>
          <p:nvPr/>
        </p:nvCxnSpPr>
        <p:spPr>
          <a:xfrm>
            <a:off x="5685089" y="905435"/>
            <a:ext cx="185569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76A181A2-C165-BE4B-BB89-73B16A4B284B}"/>
              </a:ext>
            </a:extLst>
          </p:cNvPr>
          <p:cNvSpPr/>
          <p:nvPr/>
        </p:nvSpPr>
        <p:spPr>
          <a:xfrm flipH="1">
            <a:off x="3330388"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0E99BBA5-6F1D-C740-9FC4-7C470FBE1648}"/>
              </a:ext>
            </a:extLst>
          </p:cNvPr>
          <p:cNvSpPr/>
          <p:nvPr/>
        </p:nvSpPr>
        <p:spPr>
          <a:xfrm flipH="1">
            <a:off x="1474694"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DE6A0054-5E6F-614E-9A91-6388812FB001}"/>
              </a:ext>
            </a:extLst>
          </p:cNvPr>
          <p:cNvSpPr/>
          <p:nvPr/>
        </p:nvSpPr>
        <p:spPr>
          <a:xfrm flipH="1">
            <a:off x="7455618"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F46C9468-71F2-D44A-B168-9A200C602B77}"/>
              </a:ext>
            </a:extLst>
          </p:cNvPr>
          <p:cNvSpPr/>
          <p:nvPr/>
        </p:nvSpPr>
        <p:spPr>
          <a:xfrm flipH="1">
            <a:off x="5599924"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a:extLst>
              <a:ext uri="{FF2B5EF4-FFF2-40B4-BE49-F238E27FC236}">
                <a16:creationId xmlns:a16="http://schemas.microsoft.com/office/drawing/2014/main" id="{E99251A1-471D-AC48-9AED-0E2459146E8B}"/>
              </a:ext>
            </a:extLst>
          </p:cNvPr>
          <p:cNvSpPr txBox="1">
            <a:spLocks/>
          </p:cNvSpPr>
          <p:nvPr/>
        </p:nvSpPr>
        <p:spPr>
          <a:xfrm>
            <a:off x="3352067" y="4476751"/>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Time</a:t>
            </a:r>
          </a:p>
        </p:txBody>
      </p:sp>
    </p:spTree>
    <p:extLst>
      <p:ext uri="{BB962C8B-B14F-4D97-AF65-F5344CB8AC3E}">
        <p14:creationId xmlns:p14="http://schemas.microsoft.com/office/powerpoint/2010/main" val="366849342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ry_files/figure-pptx/unnamed-chunk-6-1.png"/>
          <p:cNvPicPr>
            <a:picLocks noGrp="1" noChangeAspect="1"/>
          </p:cNvPicPr>
          <p:nvPr/>
        </p:nvPicPr>
        <p:blipFill>
          <a:blip r:embed="rId2"/>
          <a:stretch>
            <a:fillRect/>
          </a:stretch>
        </p:blipFill>
        <p:spPr bwMode="auto">
          <a:xfrm>
            <a:off x="2457450" y="1200150"/>
            <a:ext cx="4238625" cy="3390900"/>
          </a:xfrm>
          <a:prstGeom prst="rect">
            <a:avLst/>
          </a:prstGeom>
          <a:noFill/>
          <a:ln w="9525">
            <a:noFill/>
            <a:headEnd/>
            <a:tailEnd/>
          </a:ln>
        </p:spPr>
      </p:pic>
      <p:sp>
        <p:nvSpPr>
          <p:cNvPr id="3" name="Text Placeholder 2">
            <a:extLst>
              <a:ext uri="{FF2B5EF4-FFF2-40B4-BE49-F238E27FC236}">
                <a16:creationId xmlns:a16="http://schemas.microsoft.com/office/drawing/2014/main" id="{0448B750-1AD4-B04D-B493-956FB0A61727}"/>
              </a:ext>
            </a:extLst>
          </p:cNvPr>
          <p:cNvSpPr txBox="1">
            <a:spLocks/>
          </p:cNvSpPr>
          <p:nvPr/>
        </p:nvSpPr>
        <p:spPr>
          <a:xfrm>
            <a:off x="1237517" y="0"/>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Random Walk</a:t>
            </a:r>
          </a:p>
        </p:txBody>
      </p:sp>
      <p:cxnSp>
        <p:nvCxnSpPr>
          <p:cNvPr id="4" name="Straight Connector 3">
            <a:extLst>
              <a:ext uri="{FF2B5EF4-FFF2-40B4-BE49-F238E27FC236}">
                <a16:creationId xmlns:a16="http://schemas.microsoft.com/office/drawing/2014/main" id="{BF31ED41-F75D-524B-AC49-E1F1DE7E1889}"/>
              </a:ext>
            </a:extLst>
          </p:cNvPr>
          <p:cNvCxnSpPr/>
          <p:nvPr/>
        </p:nvCxnSpPr>
        <p:spPr>
          <a:xfrm>
            <a:off x="1559859" y="905435"/>
            <a:ext cx="1855694" cy="0"/>
          </a:xfrm>
          <a:prstGeom prst="line">
            <a:avLst/>
          </a:prstGeom>
          <a:ln>
            <a:solidFill>
              <a:srgbClr val="63C1BB"/>
            </a:solidFill>
          </a:ln>
        </p:spPr>
        <p:style>
          <a:lnRef idx="1">
            <a:schemeClr val="accent1"/>
          </a:lnRef>
          <a:fillRef idx="0">
            <a:schemeClr val="accent1"/>
          </a:fillRef>
          <a:effectRef idx="0">
            <a:schemeClr val="accent1"/>
          </a:effectRef>
          <a:fontRef idx="minor">
            <a:schemeClr val="tx1"/>
          </a:fontRef>
        </p:style>
      </p:cxnSp>
      <p:sp>
        <p:nvSpPr>
          <p:cNvPr id="5" name="Text Placeholder 2">
            <a:extLst>
              <a:ext uri="{FF2B5EF4-FFF2-40B4-BE49-F238E27FC236}">
                <a16:creationId xmlns:a16="http://schemas.microsoft.com/office/drawing/2014/main" id="{EE9148AD-38A8-8B45-B149-0BD9927ABE2B}"/>
              </a:ext>
            </a:extLst>
          </p:cNvPr>
          <p:cNvSpPr txBox="1">
            <a:spLocks/>
          </p:cNvSpPr>
          <p:nvPr/>
        </p:nvSpPr>
        <p:spPr>
          <a:xfrm>
            <a:off x="5100357" y="0"/>
            <a:ext cx="319143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Not A Random Walk</a:t>
            </a:r>
          </a:p>
        </p:txBody>
      </p:sp>
      <p:cxnSp>
        <p:nvCxnSpPr>
          <p:cNvPr id="6" name="Straight Connector 5">
            <a:extLst>
              <a:ext uri="{FF2B5EF4-FFF2-40B4-BE49-F238E27FC236}">
                <a16:creationId xmlns:a16="http://schemas.microsoft.com/office/drawing/2014/main" id="{87623DDF-D5FD-6C41-AAFE-34851DF15E1B}"/>
              </a:ext>
            </a:extLst>
          </p:cNvPr>
          <p:cNvCxnSpPr/>
          <p:nvPr/>
        </p:nvCxnSpPr>
        <p:spPr>
          <a:xfrm>
            <a:off x="5685089" y="905435"/>
            <a:ext cx="185569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43D4A117-2B7B-114A-AA52-2BBDB6F892FD}"/>
              </a:ext>
            </a:extLst>
          </p:cNvPr>
          <p:cNvSpPr/>
          <p:nvPr/>
        </p:nvSpPr>
        <p:spPr>
          <a:xfrm flipH="1">
            <a:off x="3330388"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448E50B8-4A86-F246-A11B-0B575B3C3E2B}"/>
              </a:ext>
            </a:extLst>
          </p:cNvPr>
          <p:cNvSpPr/>
          <p:nvPr/>
        </p:nvSpPr>
        <p:spPr>
          <a:xfrm flipH="1">
            <a:off x="1474694"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9C6B538E-DE32-FD46-BB01-0E55C6B7E206}"/>
              </a:ext>
            </a:extLst>
          </p:cNvPr>
          <p:cNvSpPr/>
          <p:nvPr/>
        </p:nvSpPr>
        <p:spPr>
          <a:xfrm flipH="1">
            <a:off x="7455618"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DF8142EB-3D04-8349-BCE8-EE298DB9415D}"/>
              </a:ext>
            </a:extLst>
          </p:cNvPr>
          <p:cNvSpPr/>
          <p:nvPr/>
        </p:nvSpPr>
        <p:spPr>
          <a:xfrm flipH="1">
            <a:off x="5599924"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a:extLst>
              <a:ext uri="{FF2B5EF4-FFF2-40B4-BE49-F238E27FC236}">
                <a16:creationId xmlns:a16="http://schemas.microsoft.com/office/drawing/2014/main" id="{80C30E69-C231-EE49-B607-C83D57E9B528}"/>
              </a:ext>
            </a:extLst>
          </p:cNvPr>
          <p:cNvSpPr txBox="1">
            <a:spLocks/>
          </p:cNvSpPr>
          <p:nvPr/>
        </p:nvSpPr>
        <p:spPr>
          <a:xfrm>
            <a:off x="3352067" y="4476751"/>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Time</a:t>
            </a:r>
          </a:p>
        </p:txBody>
      </p:sp>
    </p:spTree>
    <p:extLst>
      <p:ext uri="{BB962C8B-B14F-4D97-AF65-F5344CB8AC3E}">
        <p14:creationId xmlns:p14="http://schemas.microsoft.com/office/powerpoint/2010/main" val="360153743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ry_files/figure-pptx/unnamed-chunk-7-1.png"/>
          <p:cNvPicPr>
            <a:picLocks noGrp="1" noChangeAspect="1"/>
          </p:cNvPicPr>
          <p:nvPr/>
        </p:nvPicPr>
        <p:blipFill>
          <a:blip r:embed="rId2"/>
          <a:stretch>
            <a:fillRect/>
          </a:stretch>
        </p:blipFill>
        <p:spPr bwMode="auto">
          <a:xfrm>
            <a:off x="2457450" y="1200150"/>
            <a:ext cx="4238625" cy="3390900"/>
          </a:xfrm>
          <a:prstGeom prst="rect">
            <a:avLst/>
          </a:prstGeom>
          <a:noFill/>
          <a:ln w="9525">
            <a:noFill/>
            <a:headEnd/>
            <a:tailEnd/>
          </a:ln>
        </p:spPr>
      </p:pic>
      <p:sp>
        <p:nvSpPr>
          <p:cNvPr id="3" name="Text Placeholder 2">
            <a:extLst>
              <a:ext uri="{FF2B5EF4-FFF2-40B4-BE49-F238E27FC236}">
                <a16:creationId xmlns:a16="http://schemas.microsoft.com/office/drawing/2014/main" id="{6EC0E26C-4383-6E49-A11D-AF6597531737}"/>
              </a:ext>
            </a:extLst>
          </p:cNvPr>
          <p:cNvSpPr txBox="1">
            <a:spLocks/>
          </p:cNvSpPr>
          <p:nvPr/>
        </p:nvSpPr>
        <p:spPr>
          <a:xfrm>
            <a:off x="1237517" y="0"/>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Random Walk</a:t>
            </a:r>
          </a:p>
        </p:txBody>
      </p:sp>
      <p:cxnSp>
        <p:nvCxnSpPr>
          <p:cNvPr id="4" name="Straight Connector 3">
            <a:extLst>
              <a:ext uri="{FF2B5EF4-FFF2-40B4-BE49-F238E27FC236}">
                <a16:creationId xmlns:a16="http://schemas.microsoft.com/office/drawing/2014/main" id="{2FE0BD80-F6E4-B348-8256-BB66701FBC6E}"/>
              </a:ext>
            </a:extLst>
          </p:cNvPr>
          <p:cNvCxnSpPr/>
          <p:nvPr/>
        </p:nvCxnSpPr>
        <p:spPr>
          <a:xfrm>
            <a:off x="1559859" y="905435"/>
            <a:ext cx="1855694" cy="0"/>
          </a:xfrm>
          <a:prstGeom prst="line">
            <a:avLst/>
          </a:prstGeom>
          <a:ln>
            <a:solidFill>
              <a:srgbClr val="63C1BB"/>
            </a:solidFill>
          </a:ln>
        </p:spPr>
        <p:style>
          <a:lnRef idx="1">
            <a:schemeClr val="accent1"/>
          </a:lnRef>
          <a:fillRef idx="0">
            <a:schemeClr val="accent1"/>
          </a:fillRef>
          <a:effectRef idx="0">
            <a:schemeClr val="accent1"/>
          </a:effectRef>
          <a:fontRef idx="minor">
            <a:schemeClr val="tx1"/>
          </a:fontRef>
        </p:style>
      </p:cxnSp>
      <p:sp>
        <p:nvSpPr>
          <p:cNvPr id="5" name="Text Placeholder 2">
            <a:extLst>
              <a:ext uri="{FF2B5EF4-FFF2-40B4-BE49-F238E27FC236}">
                <a16:creationId xmlns:a16="http://schemas.microsoft.com/office/drawing/2014/main" id="{A4E5D2D2-E1A9-CA49-81C0-7F7BBA04D89E}"/>
              </a:ext>
            </a:extLst>
          </p:cNvPr>
          <p:cNvSpPr txBox="1">
            <a:spLocks/>
          </p:cNvSpPr>
          <p:nvPr/>
        </p:nvSpPr>
        <p:spPr>
          <a:xfrm>
            <a:off x="5100357" y="0"/>
            <a:ext cx="319143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Not A Random Walk</a:t>
            </a:r>
          </a:p>
        </p:txBody>
      </p:sp>
      <p:cxnSp>
        <p:nvCxnSpPr>
          <p:cNvPr id="6" name="Straight Connector 5">
            <a:extLst>
              <a:ext uri="{FF2B5EF4-FFF2-40B4-BE49-F238E27FC236}">
                <a16:creationId xmlns:a16="http://schemas.microsoft.com/office/drawing/2014/main" id="{5DC2415D-B1FF-1140-92F6-0C4249F9C0E1}"/>
              </a:ext>
            </a:extLst>
          </p:cNvPr>
          <p:cNvCxnSpPr/>
          <p:nvPr/>
        </p:nvCxnSpPr>
        <p:spPr>
          <a:xfrm>
            <a:off x="5685089" y="905435"/>
            <a:ext cx="185569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0B801789-615E-8A43-BAA2-2D88596BFCE2}"/>
              </a:ext>
            </a:extLst>
          </p:cNvPr>
          <p:cNvSpPr/>
          <p:nvPr/>
        </p:nvSpPr>
        <p:spPr>
          <a:xfrm flipH="1">
            <a:off x="3330388"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6F0A9BCD-7109-4A46-ABA0-870F47B5DAF7}"/>
              </a:ext>
            </a:extLst>
          </p:cNvPr>
          <p:cNvSpPr/>
          <p:nvPr/>
        </p:nvSpPr>
        <p:spPr>
          <a:xfrm flipH="1">
            <a:off x="1474694"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ED64FC55-B6C3-1E4E-B77A-D636BF43091E}"/>
              </a:ext>
            </a:extLst>
          </p:cNvPr>
          <p:cNvSpPr/>
          <p:nvPr/>
        </p:nvSpPr>
        <p:spPr>
          <a:xfrm flipH="1">
            <a:off x="7455618"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16A7A945-97AB-4B46-B933-98FAD1044BB2}"/>
              </a:ext>
            </a:extLst>
          </p:cNvPr>
          <p:cNvSpPr/>
          <p:nvPr/>
        </p:nvSpPr>
        <p:spPr>
          <a:xfrm flipH="1">
            <a:off x="5599924"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a:extLst>
              <a:ext uri="{FF2B5EF4-FFF2-40B4-BE49-F238E27FC236}">
                <a16:creationId xmlns:a16="http://schemas.microsoft.com/office/drawing/2014/main" id="{C7EF51AF-85D0-1745-9356-4F08D368C974}"/>
              </a:ext>
            </a:extLst>
          </p:cNvPr>
          <p:cNvSpPr txBox="1">
            <a:spLocks/>
          </p:cNvSpPr>
          <p:nvPr/>
        </p:nvSpPr>
        <p:spPr>
          <a:xfrm>
            <a:off x="3352067" y="4476751"/>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Time</a:t>
            </a:r>
          </a:p>
        </p:txBody>
      </p:sp>
    </p:spTree>
    <p:extLst>
      <p:ext uri="{BB962C8B-B14F-4D97-AF65-F5344CB8AC3E}">
        <p14:creationId xmlns:p14="http://schemas.microsoft.com/office/powerpoint/2010/main" val="6787684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ry_files/figure-pptx/unnamed-chunk-8-1.png"/>
          <p:cNvPicPr>
            <a:picLocks noGrp="1" noChangeAspect="1"/>
          </p:cNvPicPr>
          <p:nvPr/>
        </p:nvPicPr>
        <p:blipFill>
          <a:blip r:embed="rId2"/>
          <a:stretch>
            <a:fillRect/>
          </a:stretch>
        </p:blipFill>
        <p:spPr bwMode="auto">
          <a:xfrm>
            <a:off x="2457450" y="1200150"/>
            <a:ext cx="4238625" cy="3390900"/>
          </a:xfrm>
          <a:prstGeom prst="rect">
            <a:avLst/>
          </a:prstGeom>
          <a:noFill/>
          <a:ln w="9525">
            <a:noFill/>
            <a:headEnd/>
            <a:tailEnd/>
          </a:ln>
        </p:spPr>
      </p:pic>
      <p:sp>
        <p:nvSpPr>
          <p:cNvPr id="3" name="Text Placeholder 2">
            <a:extLst>
              <a:ext uri="{FF2B5EF4-FFF2-40B4-BE49-F238E27FC236}">
                <a16:creationId xmlns:a16="http://schemas.microsoft.com/office/drawing/2014/main" id="{5ADCEDF2-680A-3749-9463-6EFEB77B8EC5}"/>
              </a:ext>
            </a:extLst>
          </p:cNvPr>
          <p:cNvSpPr txBox="1">
            <a:spLocks/>
          </p:cNvSpPr>
          <p:nvPr/>
        </p:nvSpPr>
        <p:spPr>
          <a:xfrm>
            <a:off x="1237517" y="0"/>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Random Walk</a:t>
            </a:r>
          </a:p>
        </p:txBody>
      </p:sp>
      <p:cxnSp>
        <p:nvCxnSpPr>
          <p:cNvPr id="4" name="Straight Connector 3">
            <a:extLst>
              <a:ext uri="{FF2B5EF4-FFF2-40B4-BE49-F238E27FC236}">
                <a16:creationId xmlns:a16="http://schemas.microsoft.com/office/drawing/2014/main" id="{D051C39F-7341-D444-9CBA-892D67E9FFAF}"/>
              </a:ext>
            </a:extLst>
          </p:cNvPr>
          <p:cNvCxnSpPr/>
          <p:nvPr/>
        </p:nvCxnSpPr>
        <p:spPr>
          <a:xfrm>
            <a:off x="1559859" y="905435"/>
            <a:ext cx="1855694" cy="0"/>
          </a:xfrm>
          <a:prstGeom prst="line">
            <a:avLst/>
          </a:prstGeom>
          <a:ln>
            <a:solidFill>
              <a:srgbClr val="63C1BB"/>
            </a:solidFill>
          </a:ln>
        </p:spPr>
        <p:style>
          <a:lnRef idx="1">
            <a:schemeClr val="accent1"/>
          </a:lnRef>
          <a:fillRef idx="0">
            <a:schemeClr val="accent1"/>
          </a:fillRef>
          <a:effectRef idx="0">
            <a:schemeClr val="accent1"/>
          </a:effectRef>
          <a:fontRef idx="minor">
            <a:schemeClr val="tx1"/>
          </a:fontRef>
        </p:style>
      </p:cxnSp>
      <p:sp>
        <p:nvSpPr>
          <p:cNvPr id="5" name="Text Placeholder 2">
            <a:extLst>
              <a:ext uri="{FF2B5EF4-FFF2-40B4-BE49-F238E27FC236}">
                <a16:creationId xmlns:a16="http://schemas.microsoft.com/office/drawing/2014/main" id="{D6001F77-0E82-B84A-8E36-0D77E7006BE1}"/>
              </a:ext>
            </a:extLst>
          </p:cNvPr>
          <p:cNvSpPr txBox="1">
            <a:spLocks/>
          </p:cNvSpPr>
          <p:nvPr/>
        </p:nvSpPr>
        <p:spPr>
          <a:xfrm>
            <a:off x="5100357" y="0"/>
            <a:ext cx="319143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Not A Random Walk</a:t>
            </a:r>
          </a:p>
        </p:txBody>
      </p:sp>
      <p:cxnSp>
        <p:nvCxnSpPr>
          <p:cNvPr id="6" name="Straight Connector 5">
            <a:extLst>
              <a:ext uri="{FF2B5EF4-FFF2-40B4-BE49-F238E27FC236}">
                <a16:creationId xmlns:a16="http://schemas.microsoft.com/office/drawing/2014/main" id="{6F3AAC38-E7E6-374B-BEA3-4C04EB283817}"/>
              </a:ext>
            </a:extLst>
          </p:cNvPr>
          <p:cNvCxnSpPr/>
          <p:nvPr/>
        </p:nvCxnSpPr>
        <p:spPr>
          <a:xfrm>
            <a:off x="5685089" y="905435"/>
            <a:ext cx="185569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362EE3CC-93E0-8143-A89A-CE2DB0483208}"/>
              </a:ext>
            </a:extLst>
          </p:cNvPr>
          <p:cNvSpPr/>
          <p:nvPr/>
        </p:nvSpPr>
        <p:spPr>
          <a:xfrm flipH="1">
            <a:off x="3330388"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FF09BF4C-4EE9-8C48-8394-A4EE99F450D1}"/>
              </a:ext>
            </a:extLst>
          </p:cNvPr>
          <p:cNvSpPr/>
          <p:nvPr/>
        </p:nvSpPr>
        <p:spPr>
          <a:xfrm flipH="1">
            <a:off x="1474694"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A0D5388-9A4A-1741-9E8E-FEEC4608DD27}"/>
              </a:ext>
            </a:extLst>
          </p:cNvPr>
          <p:cNvSpPr/>
          <p:nvPr/>
        </p:nvSpPr>
        <p:spPr>
          <a:xfrm flipH="1">
            <a:off x="7455618"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DF6FEC59-B67F-3840-BE9A-A96972CA4621}"/>
              </a:ext>
            </a:extLst>
          </p:cNvPr>
          <p:cNvSpPr/>
          <p:nvPr/>
        </p:nvSpPr>
        <p:spPr>
          <a:xfrm flipH="1">
            <a:off x="5599924"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a:extLst>
              <a:ext uri="{FF2B5EF4-FFF2-40B4-BE49-F238E27FC236}">
                <a16:creationId xmlns:a16="http://schemas.microsoft.com/office/drawing/2014/main" id="{F5170B95-9C8C-914B-A430-9864DF07FBC5}"/>
              </a:ext>
            </a:extLst>
          </p:cNvPr>
          <p:cNvSpPr txBox="1">
            <a:spLocks/>
          </p:cNvSpPr>
          <p:nvPr/>
        </p:nvSpPr>
        <p:spPr>
          <a:xfrm>
            <a:off x="3352067" y="4476751"/>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Time</a:t>
            </a:r>
          </a:p>
        </p:txBody>
      </p:sp>
    </p:spTree>
    <p:extLst>
      <p:ext uri="{BB962C8B-B14F-4D97-AF65-F5344CB8AC3E}">
        <p14:creationId xmlns:p14="http://schemas.microsoft.com/office/powerpoint/2010/main" val="4175334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9</a:t>
            </a:fld>
            <a:endParaRPr dirty="0"/>
          </a:p>
        </p:txBody>
      </p:sp>
      <p:sp>
        <p:nvSpPr>
          <p:cNvPr id="15" name="Oval 14">
            <a:extLst>
              <a:ext uri="{FF2B5EF4-FFF2-40B4-BE49-F238E27FC236}">
                <a16:creationId xmlns:a16="http://schemas.microsoft.com/office/drawing/2014/main" id="{A0995BB5-BC3C-9540-8B20-74FC8D2B0492}"/>
              </a:ext>
            </a:extLst>
          </p:cNvPr>
          <p:cNvSpPr/>
          <p:nvPr/>
        </p:nvSpPr>
        <p:spPr>
          <a:xfrm>
            <a:off x="3175174" y="610890"/>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Cooperation</a:t>
            </a:r>
          </a:p>
        </p:txBody>
      </p:sp>
      <p:sp>
        <p:nvSpPr>
          <p:cNvPr id="17" name="Oval 16">
            <a:extLst>
              <a:ext uri="{FF2B5EF4-FFF2-40B4-BE49-F238E27FC236}">
                <a16:creationId xmlns:a16="http://schemas.microsoft.com/office/drawing/2014/main" id="{7D44DAD6-5585-5A44-A720-BBE349EDDF3B}"/>
              </a:ext>
            </a:extLst>
          </p:cNvPr>
          <p:cNvSpPr/>
          <p:nvPr/>
        </p:nvSpPr>
        <p:spPr>
          <a:xfrm>
            <a:off x="3154420" y="2173832"/>
            <a:ext cx="2793652" cy="221773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PT Serif" panose="020A0603040505020204" pitchFamily="18" charset="77"/>
              </a:rPr>
              <a:t>Dynamics</a:t>
            </a:r>
          </a:p>
        </p:txBody>
      </p:sp>
    </p:spTree>
    <p:extLst>
      <p:ext uri="{BB962C8B-B14F-4D97-AF65-F5344CB8AC3E}">
        <p14:creationId xmlns:p14="http://schemas.microsoft.com/office/powerpoint/2010/main" val="72977472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ry_files/figure-pptx/unnamed-chunk-9-1.png"/>
          <p:cNvPicPr>
            <a:picLocks noGrp="1" noChangeAspect="1"/>
          </p:cNvPicPr>
          <p:nvPr/>
        </p:nvPicPr>
        <p:blipFill>
          <a:blip r:embed="rId2"/>
          <a:stretch>
            <a:fillRect/>
          </a:stretch>
        </p:blipFill>
        <p:spPr bwMode="auto">
          <a:xfrm>
            <a:off x="2457450" y="1200150"/>
            <a:ext cx="4238625" cy="3390900"/>
          </a:xfrm>
          <a:prstGeom prst="rect">
            <a:avLst/>
          </a:prstGeom>
          <a:noFill/>
          <a:ln w="9525">
            <a:noFill/>
            <a:headEnd/>
            <a:tailEnd/>
          </a:ln>
        </p:spPr>
      </p:pic>
      <p:sp>
        <p:nvSpPr>
          <p:cNvPr id="3" name="Text Placeholder 2">
            <a:extLst>
              <a:ext uri="{FF2B5EF4-FFF2-40B4-BE49-F238E27FC236}">
                <a16:creationId xmlns:a16="http://schemas.microsoft.com/office/drawing/2014/main" id="{368C3B8A-2034-374F-96A2-18D25C8A9B3A}"/>
              </a:ext>
            </a:extLst>
          </p:cNvPr>
          <p:cNvSpPr txBox="1">
            <a:spLocks/>
          </p:cNvSpPr>
          <p:nvPr/>
        </p:nvSpPr>
        <p:spPr>
          <a:xfrm>
            <a:off x="1237517" y="0"/>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Random Walk</a:t>
            </a:r>
          </a:p>
        </p:txBody>
      </p:sp>
      <p:cxnSp>
        <p:nvCxnSpPr>
          <p:cNvPr id="4" name="Straight Connector 3">
            <a:extLst>
              <a:ext uri="{FF2B5EF4-FFF2-40B4-BE49-F238E27FC236}">
                <a16:creationId xmlns:a16="http://schemas.microsoft.com/office/drawing/2014/main" id="{A94B82B5-5B4F-9F46-8058-AB803D118222}"/>
              </a:ext>
            </a:extLst>
          </p:cNvPr>
          <p:cNvCxnSpPr/>
          <p:nvPr/>
        </p:nvCxnSpPr>
        <p:spPr>
          <a:xfrm>
            <a:off x="1559859" y="905435"/>
            <a:ext cx="1855694" cy="0"/>
          </a:xfrm>
          <a:prstGeom prst="line">
            <a:avLst/>
          </a:prstGeom>
          <a:ln>
            <a:solidFill>
              <a:srgbClr val="63C1BB"/>
            </a:solidFill>
          </a:ln>
        </p:spPr>
        <p:style>
          <a:lnRef idx="1">
            <a:schemeClr val="accent1"/>
          </a:lnRef>
          <a:fillRef idx="0">
            <a:schemeClr val="accent1"/>
          </a:fillRef>
          <a:effectRef idx="0">
            <a:schemeClr val="accent1"/>
          </a:effectRef>
          <a:fontRef idx="minor">
            <a:schemeClr val="tx1"/>
          </a:fontRef>
        </p:style>
      </p:cxnSp>
      <p:sp>
        <p:nvSpPr>
          <p:cNvPr id="5" name="Text Placeholder 2">
            <a:extLst>
              <a:ext uri="{FF2B5EF4-FFF2-40B4-BE49-F238E27FC236}">
                <a16:creationId xmlns:a16="http://schemas.microsoft.com/office/drawing/2014/main" id="{E40805E4-30F3-684A-8E74-6E377FD6C6E4}"/>
              </a:ext>
            </a:extLst>
          </p:cNvPr>
          <p:cNvSpPr txBox="1">
            <a:spLocks/>
          </p:cNvSpPr>
          <p:nvPr/>
        </p:nvSpPr>
        <p:spPr>
          <a:xfrm>
            <a:off x="5100357" y="0"/>
            <a:ext cx="319143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Not A Random Walk</a:t>
            </a:r>
          </a:p>
        </p:txBody>
      </p:sp>
      <p:cxnSp>
        <p:nvCxnSpPr>
          <p:cNvPr id="6" name="Straight Connector 5">
            <a:extLst>
              <a:ext uri="{FF2B5EF4-FFF2-40B4-BE49-F238E27FC236}">
                <a16:creationId xmlns:a16="http://schemas.microsoft.com/office/drawing/2014/main" id="{EA3E4FCD-6EDF-D04D-AB0B-EA72760A62F9}"/>
              </a:ext>
            </a:extLst>
          </p:cNvPr>
          <p:cNvCxnSpPr/>
          <p:nvPr/>
        </p:nvCxnSpPr>
        <p:spPr>
          <a:xfrm>
            <a:off x="5685089" y="905435"/>
            <a:ext cx="185569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36A49F8-D180-5D46-95A8-7D07DC2ADE21}"/>
              </a:ext>
            </a:extLst>
          </p:cNvPr>
          <p:cNvSpPr/>
          <p:nvPr/>
        </p:nvSpPr>
        <p:spPr>
          <a:xfrm flipH="1">
            <a:off x="3330388"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E640C6AB-2771-604C-8CB3-DDEE07EA0D49}"/>
              </a:ext>
            </a:extLst>
          </p:cNvPr>
          <p:cNvSpPr/>
          <p:nvPr/>
        </p:nvSpPr>
        <p:spPr>
          <a:xfrm flipH="1">
            <a:off x="1474694"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1A588E10-894D-BF4D-8DF8-BDEE0721D40F}"/>
              </a:ext>
            </a:extLst>
          </p:cNvPr>
          <p:cNvSpPr/>
          <p:nvPr/>
        </p:nvSpPr>
        <p:spPr>
          <a:xfrm flipH="1">
            <a:off x="7455618"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57C97379-1697-6F49-A7F5-1B2E91F3E119}"/>
              </a:ext>
            </a:extLst>
          </p:cNvPr>
          <p:cNvSpPr/>
          <p:nvPr/>
        </p:nvSpPr>
        <p:spPr>
          <a:xfrm flipH="1">
            <a:off x="5599924"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a:extLst>
              <a:ext uri="{FF2B5EF4-FFF2-40B4-BE49-F238E27FC236}">
                <a16:creationId xmlns:a16="http://schemas.microsoft.com/office/drawing/2014/main" id="{6C01C3E1-DC74-DA4F-813C-8003D6888F77}"/>
              </a:ext>
            </a:extLst>
          </p:cNvPr>
          <p:cNvSpPr txBox="1">
            <a:spLocks/>
          </p:cNvSpPr>
          <p:nvPr/>
        </p:nvSpPr>
        <p:spPr>
          <a:xfrm>
            <a:off x="3352067" y="4476751"/>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Time</a:t>
            </a:r>
          </a:p>
        </p:txBody>
      </p:sp>
    </p:spTree>
    <p:extLst>
      <p:ext uri="{BB962C8B-B14F-4D97-AF65-F5344CB8AC3E}">
        <p14:creationId xmlns:p14="http://schemas.microsoft.com/office/powerpoint/2010/main" val="116069183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ry_files/figure-pptx/unnamed-chunk-10-1.png"/>
          <p:cNvPicPr>
            <a:picLocks noGrp="1" noChangeAspect="1"/>
          </p:cNvPicPr>
          <p:nvPr/>
        </p:nvPicPr>
        <p:blipFill>
          <a:blip r:embed="rId2"/>
          <a:stretch>
            <a:fillRect/>
          </a:stretch>
        </p:blipFill>
        <p:spPr bwMode="auto">
          <a:xfrm>
            <a:off x="2457450" y="1200150"/>
            <a:ext cx="4238625" cy="3390900"/>
          </a:xfrm>
          <a:prstGeom prst="rect">
            <a:avLst/>
          </a:prstGeom>
          <a:noFill/>
          <a:ln w="9525">
            <a:noFill/>
            <a:headEnd/>
            <a:tailEnd/>
          </a:ln>
        </p:spPr>
      </p:pic>
      <p:sp>
        <p:nvSpPr>
          <p:cNvPr id="3" name="Text Placeholder 2">
            <a:extLst>
              <a:ext uri="{FF2B5EF4-FFF2-40B4-BE49-F238E27FC236}">
                <a16:creationId xmlns:a16="http://schemas.microsoft.com/office/drawing/2014/main" id="{9EDFE55D-F20E-BE41-A008-D8ECBBD3D289}"/>
              </a:ext>
            </a:extLst>
          </p:cNvPr>
          <p:cNvSpPr txBox="1">
            <a:spLocks/>
          </p:cNvSpPr>
          <p:nvPr/>
        </p:nvSpPr>
        <p:spPr>
          <a:xfrm>
            <a:off x="1237517" y="0"/>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Random Walk</a:t>
            </a:r>
          </a:p>
        </p:txBody>
      </p:sp>
      <p:cxnSp>
        <p:nvCxnSpPr>
          <p:cNvPr id="4" name="Straight Connector 3">
            <a:extLst>
              <a:ext uri="{FF2B5EF4-FFF2-40B4-BE49-F238E27FC236}">
                <a16:creationId xmlns:a16="http://schemas.microsoft.com/office/drawing/2014/main" id="{C80C2106-E548-2442-813C-545DC7DE3813}"/>
              </a:ext>
            </a:extLst>
          </p:cNvPr>
          <p:cNvCxnSpPr/>
          <p:nvPr/>
        </p:nvCxnSpPr>
        <p:spPr>
          <a:xfrm>
            <a:off x="1559859" y="905435"/>
            <a:ext cx="1855694" cy="0"/>
          </a:xfrm>
          <a:prstGeom prst="line">
            <a:avLst/>
          </a:prstGeom>
          <a:ln>
            <a:solidFill>
              <a:srgbClr val="63C1BB"/>
            </a:solidFill>
          </a:ln>
        </p:spPr>
        <p:style>
          <a:lnRef idx="1">
            <a:schemeClr val="accent1"/>
          </a:lnRef>
          <a:fillRef idx="0">
            <a:schemeClr val="accent1"/>
          </a:fillRef>
          <a:effectRef idx="0">
            <a:schemeClr val="accent1"/>
          </a:effectRef>
          <a:fontRef idx="minor">
            <a:schemeClr val="tx1"/>
          </a:fontRef>
        </p:style>
      </p:cxnSp>
      <p:sp>
        <p:nvSpPr>
          <p:cNvPr id="5" name="Text Placeholder 2">
            <a:extLst>
              <a:ext uri="{FF2B5EF4-FFF2-40B4-BE49-F238E27FC236}">
                <a16:creationId xmlns:a16="http://schemas.microsoft.com/office/drawing/2014/main" id="{D83A5045-4A1C-B84F-BCF1-96C07FC8FA45}"/>
              </a:ext>
            </a:extLst>
          </p:cNvPr>
          <p:cNvSpPr txBox="1">
            <a:spLocks/>
          </p:cNvSpPr>
          <p:nvPr/>
        </p:nvSpPr>
        <p:spPr>
          <a:xfrm>
            <a:off x="5100357" y="0"/>
            <a:ext cx="319143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Not A Random Walk</a:t>
            </a:r>
          </a:p>
        </p:txBody>
      </p:sp>
      <p:cxnSp>
        <p:nvCxnSpPr>
          <p:cNvPr id="6" name="Straight Connector 5">
            <a:extLst>
              <a:ext uri="{FF2B5EF4-FFF2-40B4-BE49-F238E27FC236}">
                <a16:creationId xmlns:a16="http://schemas.microsoft.com/office/drawing/2014/main" id="{3D1FC37D-6D75-F846-8AE8-8274C24584EE}"/>
              </a:ext>
            </a:extLst>
          </p:cNvPr>
          <p:cNvCxnSpPr/>
          <p:nvPr/>
        </p:nvCxnSpPr>
        <p:spPr>
          <a:xfrm>
            <a:off x="5685089" y="905435"/>
            <a:ext cx="185569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A5EC1B79-78C5-5A48-80A3-ABC749A25641}"/>
              </a:ext>
            </a:extLst>
          </p:cNvPr>
          <p:cNvSpPr/>
          <p:nvPr/>
        </p:nvSpPr>
        <p:spPr>
          <a:xfrm flipH="1">
            <a:off x="3330388"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0B98B182-0F56-794F-9F7A-018E4F9B7BF9}"/>
              </a:ext>
            </a:extLst>
          </p:cNvPr>
          <p:cNvSpPr/>
          <p:nvPr/>
        </p:nvSpPr>
        <p:spPr>
          <a:xfrm flipH="1">
            <a:off x="1474694"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B8E81F5B-AF8E-3B41-A628-99A4B81F514B}"/>
              </a:ext>
            </a:extLst>
          </p:cNvPr>
          <p:cNvSpPr/>
          <p:nvPr/>
        </p:nvSpPr>
        <p:spPr>
          <a:xfrm flipH="1">
            <a:off x="7455618"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48FC9636-B497-1A45-A404-34473FF50049}"/>
              </a:ext>
            </a:extLst>
          </p:cNvPr>
          <p:cNvSpPr/>
          <p:nvPr/>
        </p:nvSpPr>
        <p:spPr>
          <a:xfrm flipH="1">
            <a:off x="5599924"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a:extLst>
              <a:ext uri="{FF2B5EF4-FFF2-40B4-BE49-F238E27FC236}">
                <a16:creationId xmlns:a16="http://schemas.microsoft.com/office/drawing/2014/main" id="{C22FE127-6254-2447-8501-E4152D10952F}"/>
              </a:ext>
            </a:extLst>
          </p:cNvPr>
          <p:cNvSpPr txBox="1">
            <a:spLocks/>
          </p:cNvSpPr>
          <p:nvPr/>
        </p:nvSpPr>
        <p:spPr>
          <a:xfrm>
            <a:off x="3352067" y="4476751"/>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Time</a:t>
            </a:r>
          </a:p>
        </p:txBody>
      </p:sp>
    </p:spTree>
    <p:extLst>
      <p:ext uri="{BB962C8B-B14F-4D97-AF65-F5344CB8AC3E}">
        <p14:creationId xmlns:p14="http://schemas.microsoft.com/office/powerpoint/2010/main" val="258304775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ry_files/figure-pptx/unnamed-chunk-11-1.png"/>
          <p:cNvPicPr>
            <a:picLocks noGrp="1" noChangeAspect="1"/>
          </p:cNvPicPr>
          <p:nvPr/>
        </p:nvPicPr>
        <p:blipFill>
          <a:blip r:embed="rId2"/>
          <a:stretch>
            <a:fillRect/>
          </a:stretch>
        </p:blipFill>
        <p:spPr bwMode="auto">
          <a:xfrm>
            <a:off x="2457450" y="1200150"/>
            <a:ext cx="4238625" cy="3390900"/>
          </a:xfrm>
          <a:prstGeom prst="rect">
            <a:avLst/>
          </a:prstGeom>
          <a:noFill/>
          <a:ln w="9525">
            <a:noFill/>
            <a:headEnd/>
            <a:tailEnd/>
          </a:ln>
        </p:spPr>
      </p:pic>
      <p:sp>
        <p:nvSpPr>
          <p:cNvPr id="3" name="Text Placeholder 2">
            <a:extLst>
              <a:ext uri="{FF2B5EF4-FFF2-40B4-BE49-F238E27FC236}">
                <a16:creationId xmlns:a16="http://schemas.microsoft.com/office/drawing/2014/main" id="{0E4F9057-C873-8A49-82B2-D516E5E875CD}"/>
              </a:ext>
            </a:extLst>
          </p:cNvPr>
          <p:cNvSpPr txBox="1">
            <a:spLocks/>
          </p:cNvSpPr>
          <p:nvPr/>
        </p:nvSpPr>
        <p:spPr>
          <a:xfrm>
            <a:off x="1237517" y="0"/>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Random Walk</a:t>
            </a:r>
          </a:p>
        </p:txBody>
      </p:sp>
      <p:cxnSp>
        <p:nvCxnSpPr>
          <p:cNvPr id="4" name="Straight Connector 3">
            <a:extLst>
              <a:ext uri="{FF2B5EF4-FFF2-40B4-BE49-F238E27FC236}">
                <a16:creationId xmlns:a16="http://schemas.microsoft.com/office/drawing/2014/main" id="{3FF4FA3A-3533-5D44-964B-BCFD7773B257}"/>
              </a:ext>
            </a:extLst>
          </p:cNvPr>
          <p:cNvCxnSpPr/>
          <p:nvPr/>
        </p:nvCxnSpPr>
        <p:spPr>
          <a:xfrm>
            <a:off x="1559859" y="905435"/>
            <a:ext cx="1855694" cy="0"/>
          </a:xfrm>
          <a:prstGeom prst="line">
            <a:avLst/>
          </a:prstGeom>
          <a:ln>
            <a:solidFill>
              <a:srgbClr val="63C1BB"/>
            </a:solidFill>
          </a:ln>
        </p:spPr>
        <p:style>
          <a:lnRef idx="1">
            <a:schemeClr val="accent1"/>
          </a:lnRef>
          <a:fillRef idx="0">
            <a:schemeClr val="accent1"/>
          </a:fillRef>
          <a:effectRef idx="0">
            <a:schemeClr val="accent1"/>
          </a:effectRef>
          <a:fontRef idx="minor">
            <a:schemeClr val="tx1"/>
          </a:fontRef>
        </p:style>
      </p:cxnSp>
      <p:sp>
        <p:nvSpPr>
          <p:cNvPr id="5" name="Text Placeholder 2">
            <a:extLst>
              <a:ext uri="{FF2B5EF4-FFF2-40B4-BE49-F238E27FC236}">
                <a16:creationId xmlns:a16="http://schemas.microsoft.com/office/drawing/2014/main" id="{32252451-B66A-E846-98F5-4AD8336E6ED5}"/>
              </a:ext>
            </a:extLst>
          </p:cNvPr>
          <p:cNvSpPr txBox="1">
            <a:spLocks/>
          </p:cNvSpPr>
          <p:nvPr/>
        </p:nvSpPr>
        <p:spPr>
          <a:xfrm>
            <a:off x="5100357" y="0"/>
            <a:ext cx="319143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Not A Random Walk</a:t>
            </a:r>
          </a:p>
        </p:txBody>
      </p:sp>
      <p:cxnSp>
        <p:nvCxnSpPr>
          <p:cNvPr id="6" name="Straight Connector 5">
            <a:extLst>
              <a:ext uri="{FF2B5EF4-FFF2-40B4-BE49-F238E27FC236}">
                <a16:creationId xmlns:a16="http://schemas.microsoft.com/office/drawing/2014/main" id="{1D2B725B-9724-104E-B3E0-F9EF0C57462E}"/>
              </a:ext>
            </a:extLst>
          </p:cNvPr>
          <p:cNvCxnSpPr/>
          <p:nvPr/>
        </p:nvCxnSpPr>
        <p:spPr>
          <a:xfrm>
            <a:off x="5685089" y="905435"/>
            <a:ext cx="185569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862D3176-A5A5-1444-BC6C-ECBE2CC7CEFA}"/>
              </a:ext>
            </a:extLst>
          </p:cNvPr>
          <p:cNvSpPr/>
          <p:nvPr/>
        </p:nvSpPr>
        <p:spPr>
          <a:xfrm flipH="1">
            <a:off x="3330388"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6FF3FDA6-51A3-844F-B68E-1D7D26524352}"/>
              </a:ext>
            </a:extLst>
          </p:cNvPr>
          <p:cNvSpPr/>
          <p:nvPr/>
        </p:nvSpPr>
        <p:spPr>
          <a:xfrm flipH="1">
            <a:off x="1474694" y="820270"/>
            <a:ext cx="170329" cy="170329"/>
          </a:xfrm>
          <a:prstGeom prst="ellipse">
            <a:avLst/>
          </a:prstGeom>
          <a:solidFill>
            <a:srgbClr val="63C1BB"/>
          </a:solidFill>
          <a:ln>
            <a:solidFill>
              <a:srgbClr val="63C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559EB67-AFF6-1F46-A0D7-4EC6915C1A28}"/>
              </a:ext>
            </a:extLst>
          </p:cNvPr>
          <p:cNvSpPr/>
          <p:nvPr/>
        </p:nvSpPr>
        <p:spPr>
          <a:xfrm flipH="1">
            <a:off x="7455618"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DD81977-BB55-684D-8A54-35B573DA3B9C}"/>
              </a:ext>
            </a:extLst>
          </p:cNvPr>
          <p:cNvSpPr/>
          <p:nvPr/>
        </p:nvSpPr>
        <p:spPr>
          <a:xfrm flipH="1">
            <a:off x="5599924" y="820270"/>
            <a:ext cx="170329" cy="17032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a:extLst>
              <a:ext uri="{FF2B5EF4-FFF2-40B4-BE49-F238E27FC236}">
                <a16:creationId xmlns:a16="http://schemas.microsoft.com/office/drawing/2014/main" id="{25D5FE2C-31C0-4B4A-B82E-2193F47F8117}"/>
              </a:ext>
            </a:extLst>
          </p:cNvPr>
          <p:cNvSpPr txBox="1">
            <a:spLocks/>
          </p:cNvSpPr>
          <p:nvPr/>
        </p:nvSpPr>
        <p:spPr>
          <a:xfrm>
            <a:off x="3352067" y="4476751"/>
            <a:ext cx="2439865" cy="64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1pPr>
            <a:lvl2pPr marL="914400" marR="0" lvl="1"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2pPr>
            <a:lvl3pPr marL="1371600" marR="0" lvl="2" indent="-381000" algn="l" rtl="0">
              <a:lnSpc>
                <a:spcPct val="115000"/>
              </a:lnSpc>
              <a:spcBef>
                <a:spcPts val="0"/>
              </a:spcBef>
              <a:spcAft>
                <a:spcPts val="0"/>
              </a:spcAft>
              <a:buClr>
                <a:schemeClr val="accent3"/>
              </a:buClr>
              <a:buSzPts val="2400"/>
              <a:buFont typeface="PT Serif"/>
              <a:buChar char="○"/>
              <a:defRPr sz="2400" b="0" i="0" u="none" strike="noStrike" cap="none">
                <a:solidFill>
                  <a:schemeClr val="dk1"/>
                </a:solidFill>
                <a:latin typeface="PT Serif"/>
                <a:ea typeface="PT Serif"/>
                <a:cs typeface="PT Serif"/>
                <a:sym typeface="PT Serif"/>
              </a:defRPr>
            </a:lvl3pPr>
            <a:lvl4pPr marL="1828800" marR="0" lvl="3"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4pPr>
            <a:lvl5pPr marL="2286000" marR="0" lvl="4"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5pPr>
            <a:lvl6pPr marL="2743200" marR="0" lvl="5"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6pPr>
            <a:lvl7pPr marL="3200400" marR="0" lvl="6"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7pPr>
            <a:lvl8pPr marL="3657600" marR="0" lvl="7"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8pPr>
            <a:lvl9pPr marL="4114800" marR="0" lvl="8" indent="-381000" algn="l" rtl="0">
              <a:lnSpc>
                <a:spcPct val="115000"/>
              </a:lnSpc>
              <a:spcBef>
                <a:spcPts val="0"/>
              </a:spcBef>
              <a:spcAft>
                <a:spcPts val="0"/>
              </a:spcAft>
              <a:buClr>
                <a:schemeClr val="dk1"/>
              </a:buClr>
              <a:buSzPts val="2400"/>
              <a:buFont typeface="PT Serif"/>
              <a:buChar char="■"/>
              <a:defRPr sz="2400" b="0" i="0" u="none" strike="noStrike" cap="none">
                <a:solidFill>
                  <a:schemeClr val="dk1"/>
                </a:solidFill>
                <a:latin typeface="PT Serif"/>
                <a:ea typeface="PT Serif"/>
                <a:cs typeface="PT Serif"/>
                <a:sym typeface="PT Serif"/>
              </a:defRPr>
            </a:lvl9pPr>
          </a:lstStyle>
          <a:p>
            <a:pPr marL="76200" indent="0" algn="ctr">
              <a:buNone/>
            </a:pPr>
            <a:r>
              <a:rPr lang="en-US" dirty="0"/>
              <a:t>Time</a:t>
            </a:r>
          </a:p>
        </p:txBody>
      </p:sp>
    </p:spTree>
    <p:extLst>
      <p:ext uri="{BB962C8B-B14F-4D97-AF65-F5344CB8AC3E}">
        <p14:creationId xmlns:p14="http://schemas.microsoft.com/office/powerpoint/2010/main" val="424844649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7" name="Google Shape;67;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93</a:t>
            </a:fld>
            <a:endParaRPr dirty="0"/>
          </a:p>
        </p:txBody>
      </p:sp>
      <p:sp>
        <p:nvSpPr>
          <p:cNvPr id="37" name="Google Shape;63;p12">
            <a:extLst>
              <a:ext uri="{FF2B5EF4-FFF2-40B4-BE49-F238E27FC236}">
                <a16:creationId xmlns:a16="http://schemas.microsoft.com/office/drawing/2014/main" id="{BC2698A6-EBF3-B940-B524-0F8344E8097C}"/>
              </a:ext>
            </a:extLst>
          </p:cNvPr>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PT Serif" panose="020A0603040505020204" pitchFamily="18" charset="77"/>
              </a:rPr>
              <a:t>Accumulating Requests</a:t>
            </a:r>
            <a:endParaRPr sz="2400" dirty="0">
              <a:solidFill>
                <a:schemeClr val="bg1">
                  <a:lumMod val="90000"/>
                </a:schemeClr>
              </a:solidFill>
              <a:latin typeface="PT Serif" panose="020A0603040505020204" pitchFamily="18" charset="77"/>
            </a:endParaRPr>
          </a:p>
        </p:txBody>
      </p:sp>
      <p:grpSp>
        <p:nvGrpSpPr>
          <p:cNvPr id="38" name="Group 37">
            <a:extLst>
              <a:ext uri="{FF2B5EF4-FFF2-40B4-BE49-F238E27FC236}">
                <a16:creationId xmlns:a16="http://schemas.microsoft.com/office/drawing/2014/main" id="{497A4296-A86A-AF47-957D-F3E62E763A96}"/>
              </a:ext>
            </a:extLst>
          </p:cNvPr>
          <p:cNvGrpSpPr/>
          <p:nvPr/>
        </p:nvGrpSpPr>
        <p:grpSpPr>
          <a:xfrm flipH="1">
            <a:off x="8719457" y="107090"/>
            <a:ext cx="235393" cy="362043"/>
            <a:chOff x="7302472" y="3045579"/>
            <a:chExt cx="830997" cy="1278105"/>
          </a:xfrm>
        </p:grpSpPr>
        <p:pic>
          <p:nvPicPr>
            <p:cNvPr id="39" name="Picture 38" descr="A picture containing shape&#10;&#10;Description automatically generated">
              <a:extLst>
                <a:ext uri="{FF2B5EF4-FFF2-40B4-BE49-F238E27FC236}">
                  <a16:creationId xmlns:a16="http://schemas.microsoft.com/office/drawing/2014/main" id="{7AA9F712-7F1E-6F4C-B83D-D6137B22B3E9}"/>
                </a:ext>
              </a:extLst>
            </p:cNvPr>
            <p:cNvPicPr>
              <a:picLocks noChangeAspect="1"/>
            </p:cNvPicPr>
            <p:nvPr/>
          </p:nvPicPr>
          <p:blipFill>
            <a:blip r:embed="rId3"/>
            <a:stretch>
              <a:fillRect/>
            </a:stretch>
          </p:blipFill>
          <p:spPr>
            <a:xfrm>
              <a:off x="7302472" y="3045579"/>
              <a:ext cx="830997" cy="830998"/>
            </a:xfrm>
            <a:prstGeom prst="rect">
              <a:avLst/>
            </a:prstGeom>
          </p:spPr>
        </p:pic>
        <p:sp>
          <p:nvSpPr>
            <p:cNvPr id="42" name="Freeform 41">
              <a:extLst>
                <a:ext uri="{FF2B5EF4-FFF2-40B4-BE49-F238E27FC236}">
                  <a16:creationId xmlns:a16="http://schemas.microsoft.com/office/drawing/2014/main" id="{D9E5EEC7-C00F-8D4F-A514-E1EDFBD6D8C6}"/>
                </a:ext>
              </a:extLst>
            </p:cNvPr>
            <p:cNvSpPr/>
            <p:nvPr/>
          </p:nvSpPr>
          <p:spPr>
            <a:xfrm>
              <a:off x="7437987" y="3952690"/>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grpSp>
      <p:sp>
        <p:nvSpPr>
          <p:cNvPr id="14" name="TextBox 13">
            <a:extLst>
              <a:ext uri="{FF2B5EF4-FFF2-40B4-BE49-F238E27FC236}">
                <a16:creationId xmlns:a16="http://schemas.microsoft.com/office/drawing/2014/main" id="{7282B947-FC89-B14A-BDC3-663C3AAC57A7}"/>
              </a:ext>
            </a:extLst>
          </p:cNvPr>
          <p:cNvSpPr txBox="1"/>
          <p:nvPr/>
        </p:nvSpPr>
        <p:spPr>
          <a:xfrm>
            <a:off x="5888962" y="2618014"/>
            <a:ext cx="2667717" cy="1323439"/>
          </a:xfrm>
          <a:prstGeom prst="rect">
            <a:avLst/>
          </a:prstGeom>
          <a:noFill/>
        </p:spPr>
        <p:txBody>
          <a:bodyPr wrap="none" rtlCol="0">
            <a:spAutoFit/>
          </a:bodyPr>
          <a:lstStyle/>
          <a:p>
            <a:pPr algn="ctr"/>
            <a:r>
              <a:rPr lang="en-US" sz="2400" u="sng" dirty="0"/>
              <a:t>Probability Theory</a:t>
            </a:r>
          </a:p>
          <a:p>
            <a:pPr algn="ctr"/>
            <a:r>
              <a:rPr lang="en-US" dirty="0"/>
              <a:t>Random Walks? </a:t>
            </a:r>
          </a:p>
          <a:p>
            <a:pPr algn="ctr"/>
            <a:r>
              <a:rPr lang="en-US" dirty="0"/>
              <a:t>If Yes → Sustained Lead</a:t>
            </a:r>
          </a:p>
          <a:p>
            <a:pPr algn="ctr"/>
            <a:endParaRPr lang="en-US" dirty="0"/>
          </a:p>
          <a:p>
            <a:pPr algn="ctr"/>
            <a:endParaRPr lang="en-US" dirty="0"/>
          </a:p>
        </p:txBody>
      </p:sp>
      <p:grpSp>
        <p:nvGrpSpPr>
          <p:cNvPr id="22" name="Group 21">
            <a:extLst>
              <a:ext uri="{FF2B5EF4-FFF2-40B4-BE49-F238E27FC236}">
                <a16:creationId xmlns:a16="http://schemas.microsoft.com/office/drawing/2014/main" id="{31AF68F4-EDB9-5642-9DA5-B1D792589C4B}"/>
              </a:ext>
            </a:extLst>
          </p:cNvPr>
          <p:cNvGrpSpPr/>
          <p:nvPr/>
        </p:nvGrpSpPr>
        <p:grpSpPr>
          <a:xfrm>
            <a:off x="401611" y="3641945"/>
            <a:ext cx="571113" cy="603302"/>
            <a:chOff x="5037832" y="2494736"/>
            <a:chExt cx="169421" cy="178970"/>
          </a:xfrm>
          <a:solidFill>
            <a:schemeClr val="bg1">
              <a:lumMod val="50000"/>
            </a:schemeClr>
          </a:solidFill>
        </p:grpSpPr>
        <p:sp>
          <p:nvSpPr>
            <p:cNvPr id="23" name="Freeform 16">
              <a:extLst>
                <a:ext uri="{FF2B5EF4-FFF2-40B4-BE49-F238E27FC236}">
                  <a16:creationId xmlns:a16="http://schemas.microsoft.com/office/drawing/2014/main" id="{C939F199-0320-354E-8D31-012AC2BD33A1}"/>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Freeform 17">
              <a:extLst>
                <a:ext uri="{FF2B5EF4-FFF2-40B4-BE49-F238E27FC236}">
                  <a16:creationId xmlns:a16="http://schemas.microsoft.com/office/drawing/2014/main" id="{9F21605B-5516-8247-9D75-6C86AE11BC1D}"/>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737F36AB-8C3F-084A-BF1C-D62A12B9F2AF}"/>
              </a:ext>
            </a:extLst>
          </p:cNvPr>
          <p:cNvGrpSpPr/>
          <p:nvPr/>
        </p:nvGrpSpPr>
        <p:grpSpPr>
          <a:xfrm>
            <a:off x="401611" y="2209941"/>
            <a:ext cx="571113" cy="603302"/>
            <a:chOff x="5037832" y="2494736"/>
            <a:chExt cx="169421" cy="178970"/>
          </a:xfrm>
          <a:solidFill>
            <a:schemeClr val="accent1"/>
          </a:solidFill>
        </p:grpSpPr>
        <p:sp>
          <p:nvSpPr>
            <p:cNvPr id="20" name="Freeform 16">
              <a:extLst>
                <a:ext uri="{FF2B5EF4-FFF2-40B4-BE49-F238E27FC236}">
                  <a16:creationId xmlns:a16="http://schemas.microsoft.com/office/drawing/2014/main" id="{7CABB198-3120-1347-BE04-B2174B3F396C}"/>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17">
              <a:extLst>
                <a:ext uri="{FF2B5EF4-FFF2-40B4-BE49-F238E27FC236}">
                  <a16:creationId xmlns:a16="http://schemas.microsoft.com/office/drawing/2014/main" id="{74AA553D-668F-CC43-B94F-A33F2C8AB965}"/>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solidFill>
              <a:schemeClr val="tx1"/>
            </a:solid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5" name="Text Placeholder 2">
            <a:extLst>
              <a:ext uri="{FF2B5EF4-FFF2-40B4-BE49-F238E27FC236}">
                <a16:creationId xmlns:a16="http://schemas.microsoft.com/office/drawing/2014/main" id="{8543F3B2-AE60-904E-ABAF-6B41DA50EC2D}"/>
              </a:ext>
            </a:extLst>
          </p:cNvPr>
          <p:cNvSpPr>
            <a:spLocks noGrp="1"/>
          </p:cNvSpPr>
          <p:nvPr>
            <p:ph type="body" idx="1"/>
          </p:nvPr>
        </p:nvSpPr>
        <p:spPr>
          <a:xfrm>
            <a:off x="617100" y="872300"/>
            <a:ext cx="7909800" cy="3215400"/>
          </a:xfrm>
        </p:spPr>
        <p:txBody>
          <a:bodyPr/>
          <a:lstStyle/>
          <a:p>
            <a:r>
              <a:rPr lang="en-US" dirty="0"/>
              <a:t>Sustained lead</a:t>
            </a:r>
          </a:p>
          <a:p>
            <a:pPr marL="76200" indent="0">
              <a:buNone/>
            </a:pPr>
            <a:endParaRPr lang="en-US" dirty="0"/>
          </a:p>
        </p:txBody>
      </p:sp>
      <p:graphicFrame>
        <p:nvGraphicFramePr>
          <p:cNvPr id="26" name="Chart 25">
            <a:extLst>
              <a:ext uri="{FF2B5EF4-FFF2-40B4-BE49-F238E27FC236}">
                <a16:creationId xmlns:a16="http://schemas.microsoft.com/office/drawing/2014/main" id="{E2DF2CF7-B36A-5540-9BAE-7B03CE45E195}"/>
              </a:ext>
            </a:extLst>
          </p:cNvPr>
          <p:cNvGraphicFramePr>
            <a:graphicFrameLocks/>
          </p:cNvGraphicFramePr>
          <p:nvPr/>
        </p:nvGraphicFramePr>
        <p:xfrm>
          <a:off x="1387957" y="2519134"/>
          <a:ext cx="6129374"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7" name="Chart 26">
            <a:extLst>
              <a:ext uri="{FF2B5EF4-FFF2-40B4-BE49-F238E27FC236}">
                <a16:creationId xmlns:a16="http://schemas.microsoft.com/office/drawing/2014/main" id="{FA8807F8-4AAF-6542-B0C2-8C8C68DC980B}"/>
              </a:ext>
            </a:extLst>
          </p:cNvPr>
          <p:cNvGraphicFramePr>
            <a:graphicFrameLocks/>
          </p:cNvGraphicFramePr>
          <p:nvPr/>
        </p:nvGraphicFramePr>
        <p:xfrm>
          <a:off x="1387958" y="744228"/>
          <a:ext cx="5975368" cy="27432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2534011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170D3C-8C2B-6447-AE0A-F24D2D2F271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94</a:t>
            </a:fld>
            <a:endParaRPr lang="en" dirty="0"/>
          </a:p>
        </p:txBody>
      </p:sp>
      <p:sp>
        <p:nvSpPr>
          <p:cNvPr id="5" name="TextBox 4">
            <a:extLst>
              <a:ext uri="{FF2B5EF4-FFF2-40B4-BE49-F238E27FC236}">
                <a16:creationId xmlns:a16="http://schemas.microsoft.com/office/drawing/2014/main" id="{2D5406D0-9E6C-FD41-850B-CA3F40690039}"/>
              </a:ext>
            </a:extLst>
          </p:cNvPr>
          <p:cNvSpPr txBox="1"/>
          <p:nvPr/>
        </p:nvSpPr>
        <p:spPr>
          <a:xfrm>
            <a:off x="151005" y="2171640"/>
            <a:ext cx="2587568" cy="400110"/>
          </a:xfrm>
          <a:prstGeom prst="rect">
            <a:avLst/>
          </a:prstGeom>
          <a:noFill/>
        </p:spPr>
        <p:txBody>
          <a:bodyPr wrap="none" rtlCol="0">
            <a:spAutoFit/>
          </a:bodyPr>
          <a:lstStyle/>
          <a:p>
            <a:r>
              <a:rPr lang="en-US" sz="2000" dirty="0">
                <a:latin typeface="PT Serif" panose="020A0603040505020204" pitchFamily="18" charset="77"/>
              </a:rPr>
              <a:t># of requests for help</a:t>
            </a:r>
          </a:p>
        </p:txBody>
      </p:sp>
      <p:cxnSp>
        <p:nvCxnSpPr>
          <p:cNvPr id="7" name="Straight Connector 6">
            <a:extLst>
              <a:ext uri="{FF2B5EF4-FFF2-40B4-BE49-F238E27FC236}">
                <a16:creationId xmlns:a16="http://schemas.microsoft.com/office/drawing/2014/main" id="{38FFC627-4E83-8342-84CD-572319831B05}"/>
              </a:ext>
            </a:extLst>
          </p:cNvPr>
          <p:cNvCxnSpPr/>
          <p:nvPr/>
        </p:nvCxnSpPr>
        <p:spPr>
          <a:xfrm>
            <a:off x="2895600" y="729343"/>
            <a:ext cx="0" cy="329837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201499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170D3C-8C2B-6447-AE0A-F24D2D2F271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95</a:t>
            </a:fld>
            <a:endParaRPr lang="en" dirty="0"/>
          </a:p>
        </p:txBody>
      </p:sp>
      <p:sp>
        <p:nvSpPr>
          <p:cNvPr id="5" name="TextBox 4">
            <a:extLst>
              <a:ext uri="{FF2B5EF4-FFF2-40B4-BE49-F238E27FC236}">
                <a16:creationId xmlns:a16="http://schemas.microsoft.com/office/drawing/2014/main" id="{2D5406D0-9E6C-FD41-850B-CA3F40690039}"/>
              </a:ext>
            </a:extLst>
          </p:cNvPr>
          <p:cNvSpPr txBox="1"/>
          <p:nvPr/>
        </p:nvSpPr>
        <p:spPr>
          <a:xfrm rot="16200000">
            <a:off x="-850481" y="2178473"/>
            <a:ext cx="2587568" cy="400110"/>
          </a:xfrm>
          <a:prstGeom prst="rect">
            <a:avLst/>
          </a:prstGeom>
          <a:noFill/>
        </p:spPr>
        <p:txBody>
          <a:bodyPr wrap="none" rtlCol="0">
            <a:spAutoFit/>
          </a:bodyPr>
          <a:lstStyle/>
          <a:p>
            <a:r>
              <a:rPr lang="en-US" sz="2000" dirty="0">
                <a:latin typeface="PT Serif" panose="020A0603040505020204" pitchFamily="18" charset="77"/>
              </a:rPr>
              <a:t># of requests for help</a:t>
            </a:r>
          </a:p>
        </p:txBody>
      </p:sp>
      <p:cxnSp>
        <p:nvCxnSpPr>
          <p:cNvPr id="7" name="Straight Connector 6">
            <a:extLst>
              <a:ext uri="{FF2B5EF4-FFF2-40B4-BE49-F238E27FC236}">
                <a16:creationId xmlns:a16="http://schemas.microsoft.com/office/drawing/2014/main" id="{38FFC627-4E83-8342-84CD-572319831B05}"/>
              </a:ext>
            </a:extLst>
          </p:cNvPr>
          <p:cNvCxnSpPr/>
          <p:nvPr/>
        </p:nvCxnSpPr>
        <p:spPr>
          <a:xfrm>
            <a:off x="979714" y="729342"/>
            <a:ext cx="0" cy="329837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604435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170D3C-8C2B-6447-AE0A-F24D2D2F271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96</a:t>
            </a:fld>
            <a:endParaRPr lang="en" dirty="0"/>
          </a:p>
        </p:txBody>
      </p:sp>
      <p:sp>
        <p:nvSpPr>
          <p:cNvPr id="5" name="TextBox 4">
            <a:extLst>
              <a:ext uri="{FF2B5EF4-FFF2-40B4-BE49-F238E27FC236}">
                <a16:creationId xmlns:a16="http://schemas.microsoft.com/office/drawing/2014/main" id="{2D5406D0-9E6C-FD41-850B-CA3F40690039}"/>
              </a:ext>
            </a:extLst>
          </p:cNvPr>
          <p:cNvSpPr txBox="1"/>
          <p:nvPr/>
        </p:nvSpPr>
        <p:spPr>
          <a:xfrm rot="16200000">
            <a:off x="-850481" y="2178473"/>
            <a:ext cx="2587568" cy="400110"/>
          </a:xfrm>
          <a:prstGeom prst="rect">
            <a:avLst/>
          </a:prstGeom>
          <a:noFill/>
        </p:spPr>
        <p:txBody>
          <a:bodyPr wrap="none" rtlCol="0">
            <a:spAutoFit/>
          </a:bodyPr>
          <a:lstStyle/>
          <a:p>
            <a:r>
              <a:rPr lang="en-US" sz="2000" dirty="0">
                <a:latin typeface="PT Serif" panose="020A0603040505020204" pitchFamily="18" charset="77"/>
              </a:rPr>
              <a:t># of requests for help</a:t>
            </a:r>
          </a:p>
        </p:txBody>
      </p:sp>
      <p:cxnSp>
        <p:nvCxnSpPr>
          <p:cNvPr id="7" name="Straight Connector 6">
            <a:extLst>
              <a:ext uri="{FF2B5EF4-FFF2-40B4-BE49-F238E27FC236}">
                <a16:creationId xmlns:a16="http://schemas.microsoft.com/office/drawing/2014/main" id="{38FFC627-4E83-8342-84CD-572319831B05}"/>
              </a:ext>
            </a:extLst>
          </p:cNvPr>
          <p:cNvCxnSpPr/>
          <p:nvPr/>
        </p:nvCxnSpPr>
        <p:spPr>
          <a:xfrm>
            <a:off x="979714" y="729342"/>
            <a:ext cx="0" cy="3298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F733492E-9315-DA44-BB29-73CBD5951714}"/>
              </a:ext>
            </a:extLst>
          </p:cNvPr>
          <p:cNvCxnSpPr>
            <a:cxnSpLocks/>
          </p:cNvCxnSpPr>
          <p:nvPr/>
        </p:nvCxnSpPr>
        <p:spPr>
          <a:xfrm flipH="1">
            <a:off x="979714" y="4111420"/>
            <a:ext cx="7428201"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E903B6C-DA7F-9544-9484-1A10B4A919C7}"/>
              </a:ext>
            </a:extLst>
          </p:cNvPr>
          <p:cNvSpPr txBox="1"/>
          <p:nvPr/>
        </p:nvSpPr>
        <p:spPr>
          <a:xfrm>
            <a:off x="3951477" y="4195128"/>
            <a:ext cx="1241045" cy="646331"/>
          </a:xfrm>
          <a:prstGeom prst="rect">
            <a:avLst/>
          </a:prstGeom>
          <a:noFill/>
        </p:spPr>
        <p:txBody>
          <a:bodyPr wrap="none" rtlCol="0">
            <a:spAutoFit/>
          </a:bodyPr>
          <a:lstStyle/>
          <a:p>
            <a:r>
              <a:rPr lang="en-US" sz="3600" dirty="0">
                <a:latin typeface="PT Serif" panose="020A0603040505020204" pitchFamily="18" charset="77"/>
              </a:rPr>
              <a:t>Time</a:t>
            </a:r>
          </a:p>
        </p:txBody>
      </p:sp>
    </p:spTree>
    <p:extLst>
      <p:ext uri="{BB962C8B-B14F-4D97-AF65-F5344CB8AC3E}">
        <p14:creationId xmlns:p14="http://schemas.microsoft.com/office/powerpoint/2010/main" val="300016931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170D3C-8C2B-6447-AE0A-F24D2D2F271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97</a:t>
            </a:fld>
            <a:endParaRPr lang="en" dirty="0"/>
          </a:p>
        </p:txBody>
      </p:sp>
      <p:sp>
        <p:nvSpPr>
          <p:cNvPr id="5" name="TextBox 4">
            <a:extLst>
              <a:ext uri="{FF2B5EF4-FFF2-40B4-BE49-F238E27FC236}">
                <a16:creationId xmlns:a16="http://schemas.microsoft.com/office/drawing/2014/main" id="{2D5406D0-9E6C-FD41-850B-CA3F40690039}"/>
              </a:ext>
            </a:extLst>
          </p:cNvPr>
          <p:cNvSpPr txBox="1"/>
          <p:nvPr/>
        </p:nvSpPr>
        <p:spPr>
          <a:xfrm rot="16200000">
            <a:off x="-850481" y="2178473"/>
            <a:ext cx="2587568" cy="400110"/>
          </a:xfrm>
          <a:prstGeom prst="rect">
            <a:avLst/>
          </a:prstGeom>
          <a:noFill/>
        </p:spPr>
        <p:txBody>
          <a:bodyPr wrap="none" rtlCol="0">
            <a:spAutoFit/>
          </a:bodyPr>
          <a:lstStyle/>
          <a:p>
            <a:r>
              <a:rPr lang="en-US" sz="2000" dirty="0">
                <a:latin typeface="PT Serif" panose="020A0603040505020204" pitchFamily="18" charset="77"/>
              </a:rPr>
              <a:t># of requests for help</a:t>
            </a:r>
          </a:p>
        </p:txBody>
      </p:sp>
      <p:cxnSp>
        <p:nvCxnSpPr>
          <p:cNvPr id="7" name="Straight Connector 6">
            <a:extLst>
              <a:ext uri="{FF2B5EF4-FFF2-40B4-BE49-F238E27FC236}">
                <a16:creationId xmlns:a16="http://schemas.microsoft.com/office/drawing/2014/main" id="{38FFC627-4E83-8342-84CD-572319831B05}"/>
              </a:ext>
            </a:extLst>
          </p:cNvPr>
          <p:cNvCxnSpPr/>
          <p:nvPr/>
        </p:nvCxnSpPr>
        <p:spPr>
          <a:xfrm>
            <a:off x="979714" y="729342"/>
            <a:ext cx="0" cy="3298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F733492E-9315-DA44-BB29-73CBD5951714}"/>
              </a:ext>
            </a:extLst>
          </p:cNvPr>
          <p:cNvCxnSpPr>
            <a:cxnSpLocks/>
          </p:cNvCxnSpPr>
          <p:nvPr/>
        </p:nvCxnSpPr>
        <p:spPr>
          <a:xfrm flipH="1">
            <a:off x="979714" y="4111420"/>
            <a:ext cx="7428201"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E903B6C-DA7F-9544-9484-1A10B4A919C7}"/>
              </a:ext>
            </a:extLst>
          </p:cNvPr>
          <p:cNvSpPr txBox="1"/>
          <p:nvPr/>
        </p:nvSpPr>
        <p:spPr>
          <a:xfrm>
            <a:off x="3951477" y="4195128"/>
            <a:ext cx="1241045" cy="646331"/>
          </a:xfrm>
          <a:prstGeom prst="rect">
            <a:avLst/>
          </a:prstGeom>
          <a:noFill/>
        </p:spPr>
        <p:txBody>
          <a:bodyPr wrap="none" rtlCol="0">
            <a:spAutoFit/>
          </a:bodyPr>
          <a:lstStyle/>
          <a:p>
            <a:r>
              <a:rPr lang="en-US" sz="3600" dirty="0">
                <a:latin typeface="PT Serif" panose="020A0603040505020204" pitchFamily="18" charset="77"/>
              </a:rPr>
              <a:t>Time</a:t>
            </a:r>
          </a:p>
        </p:txBody>
      </p:sp>
      <p:pic>
        <p:nvPicPr>
          <p:cNvPr id="9" name="Picture 8" descr="A picture containing shape&#10;&#10;Description automatically generated">
            <a:extLst>
              <a:ext uri="{FF2B5EF4-FFF2-40B4-BE49-F238E27FC236}">
                <a16:creationId xmlns:a16="http://schemas.microsoft.com/office/drawing/2014/main" id="{1E3EB06B-14CA-034E-9C68-1C64ADDBE5D3}"/>
              </a:ext>
            </a:extLst>
          </p:cNvPr>
          <p:cNvPicPr>
            <a:picLocks noChangeAspect="1"/>
          </p:cNvPicPr>
          <p:nvPr/>
        </p:nvPicPr>
        <p:blipFill>
          <a:blip r:embed="rId2"/>
          <a:stretch>
            <a:fillRect/>
          </a:stretch>
        </p:blipFill>
        <p:spPr>
          <a:xfrm>
            <a:off x="7529154" y="215651"/>
            <a:ext cx="1371599" cy="1371600"/>
          </a:xfrm>
          <a:prstGeom prst="rect">
            <a:avLst/>
          </a:prstGeom>
        </p:spPr>
      </p:pic>
      <p:pic>
        <p:nvPicPr>
          <p:cNvPr id="10" name="Picture 9" descr="A picture containing shape&#10;&#10;Description automatically generated">
            <a:extLst>
              <a:ext uri="{FF2B5EF4-FFF2-40B4-BE49-F238E27FC236}">
                <a16:creationId xmlns:a16="http://schemas.microsoft.com/office/drawing/2014/main" id="{14F5A81F-D28E-8446-86E5-4BDBB3706BA7}"/>
              </a:ext>
            </a:extLst>
          </p:cNvPr>
          <p:cNvPicPr>
            <a:picLocks noChangeAspect="1"/>
          </p:cNvPicPr>
          <p:nvPr/>
        </p:nvPicPr>
        <p:blipFill>
          <a:blip r:embed="rId3">
            <a:duotone>
              <a:prstClr val="black"/>
              <a:srgbClr val="C00000">
                <a:tint val="45000"/>
                <a:satMod val="400000"/>
              </a:srgbClr>
            </a:duotone>
            <a:extLst>
              <a:ext uri="{BEBA8EAE-BF5A-486C-A8C5-ECC9F3942E4B}">
                <a14:imgProps xmlns:a14="http://schemas.microsoft.com/office/drawing/2010/main">
                  <a14:imgLayer r:embed="rId4">
                    <a14:imgEffect>
                      <a14:artisticPhotocopy/>
                    </a14:imgEffect>
                    <a14:imgEffect>
                      <a14:saturation sat="0"/>
                    </a14:imgEffect>
                  </a14:imgLayer>
                </a14:imgProps>
              </a:ext>
            </a:extLst>
          </a:blip>
          <a:stretch>
            <a:fillRect/>
          </a:stretch>
        </p:blipFill>
        <p:spPr>
          <a:xfrm>
            <a:off x="7525122" y="2140593"/>
            <a:ext cx="1375631" cy="1375632"/>
          </a:xfrm>
          <a:prstGeom prst="rect">
            <a:avLst/>
          </a:prstGeom>
        </p:spPr>
      </p:pic>
      <p:cxnSp>
        <p:nvCxnSpPr>
          <p:cNvPr id="4" name="Straight Connector 3">
            <a:extLst>
              <a:ext uri="{FF2B5EF4-FFF2-40B4-BE49-F238E27FC236}">
                <a16:creationId xmlns:a16="http://schemas.microsoft.com/office/drawing/2014/main" id="{76F728A4-DBEF-7641-873E-FEC7E2CAC6A5}"/>
              </a:ext>
            </a:extLst>
          </p:cNvPr>
          <p:cNvCxnSpPr/>
          <p:nvPr/>
        </p:nvCxnSpPr>
        <p:spPr>
          <a:xfrm>
            <a:off x="7507382" y="1618803"/>
            <a:ext cx="1484090" cy="10301"/>
          </a:xfrm>
          <a:prstGeom prst="line">
            <a:avLst/>
          </a:prstGeom>
          <a:ln w="28575"/>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935AD76-19CD-1444-BD67-8050A2B5DEC1}"/>
              </a:ext>
            </a:extLst>
          </p:cNvPr>
          <p:cNvCxnSpPr/>
          <p:nvPr/>
        </p:nvCxnSpPr>
        <p:spPr>
          <a:xfrm>
            <a:off x="7507382" y="3541090"/>
            <a:ext cx="1484090" cy="10301"/>
          </a:xfrm>
          <a:prstGeom prst="line">
            <a:avLst/>
          </a:prstGeom>
          <a:ln w="28575">
            <a:solidFill>
              <a:srgbClr val="B35A59"/>
            </a:solidFill>
          </a:ln>
        </p:spPr>
        <p:style>
          <a:lnRef idx="1">
            <a:schemeClr val="dk1"/>
          </a:lnRef>
          <a:fillRef idx="0">
            <a:schemeClr val="dk1"/>
          </a:fillRef>
          <a:effectRef idx="0">
            <a:schemeClr val="dk1"/>
          </a:effectRef>
          <a:fontRef idx="minor">
            <a:schemeClr val="tx1"/>
          </a:fontRef>
        </p:style>
      </p:cxnSp>
      <p:grpSp>
        <p:nvGrpSpPr>
          <p:cNvPr id="16" name="Group 15">
            <a:extLst>
              <a:ext uri="{FF2B5EF4-FFF2-40B4-BE49-F238E27FC236}">
                <a16:creationId xmlns:a16="http://schemas.microsoft.com/office/drawing/2014/main" id="{C8580EE0-0D1E-A34D-BFE5-276D5FB45B37}"/>
              </a:ext>
            </a:extLst>
          </p:cNvPr>
          <p:cNvGrpSpPr/>
          <p:nvPr/>
        </p:nvGrpSpPr>
        <p:grpSpPr>
          <a:xfrm>
            <a:off x="7927376" y="2526758"/>
            <a:ext cx="571113" cy="603302"/>
            <a:chOff x="5037832" y="2494736"/>
            <a:chExt cx="169421" cy="178970"/>
          </a:xfrm>
          <a:solidFill>
            <a:schemeClr val="accent1">
              <a:alpha val="73000"/>
            </a:schemeClr>
          </a:solidFill>
        </p:grpSpPr>
        <p:sp>
          <p:nvSpPr>
            <p:cNvPr id="17" name="Freeform 16">
              <a:extLst>
                <a:ext uri="{FF2B5EF4-FFF2-40B4-BE49-F238E27FC236}">
                  <a16:creationId xmlns:a16="http://schemas.microsoft.com/office/drawing/2014/main" id="{9BBFCAA8-73CB-E443-9A05-18D9FB99DBAB}"/>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BA8E772B-41BA-3946-9F8C-A0F162250924}"/>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54050061-FF9F-4946-889C-F7FAE3A7C78E}"/>
              </a:ext>
            </a:extLst>
          </p:cNvPr>
          <p:cNvGrpSpPr/>
          <p:nvPr/>
        </p:nvGrpSpPr>
        <p:grpSpPr>
          <a:xfrm>
            <a:off x="7927380" y="561790"/>
            <a:ext cx="571113" cy="603302"/>
            <a:chOff x="5037832" y="2494736"/>
            <a:chExt cx="169421" cy="178970"/>
          </a:xfrm>
          <a:solidFill>
            <a:schemeClr val="tx1">
              <a:alpha val="79000"/>
            </a:schemeClr>
          </a:solidFill>
        </p:grpSpPr>
        <p:sp>
          <p:nvSpPr>
            <p:cNvPr id="20" name="Freeform 16">
              <a:extLst>
                <a:ext uri="{FF2B5EF4-FFF2-40B4-BE49-F238E27FC236}">
                  <a16:creationId xmlns:a16="http://schemas.microsoft.com/office/drawing/2014/main" id="{B65ADF50-4B04-5644-B0B0-CBD7D270FA91}"/>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17">
              <a:extLst>
                <a:ext uri="{FF2B5EF4-FFF2-40B4-BE49-F238E27FC236}">
                  <a16:creationId xmlns:a16="http://schemas.microsoft.com/office/drawing/2014/main" id="{CBFE5E66-FAF8-374A-B31E-D8116789ABBA}"/>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11621735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170D3C-8C2B-6447-AE0A-F24D2D2F271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98</a:t>
            </a:fld>
            <a:endParaRPr lang="en" dirty="0"/>
          </a:p>
        </p:txBody>
      </p:sp>
      <p:sp>
        <p:nvSpPr>
          <p:cNvPr id="5" name="TextBox 4">
            <a:extLst>
              <a:ext uri="{FF2B5EF4-FFF2-40B4-BE49-F238E27FC236}">
                <a16:creationId xmlns:a16="http://schemas.microsoft.com/office/drawing/2014/main" id="{2D5406D0-9E6C-FD41-850B-CA3F40690039}"/>
              </a:ext>
            </a:extLst>
          </p:cNvPr>
          <p:cNvSpPr txBox="1"/>
          <p:nvPr/>
        </p:nvSpPr>
        <p:spPr>
          <a:xfrm rot="16200000">
            <a:off x="-850481" y="2178473"/>
            <a:ext cx="2587568" cy="400110"/>
          </a:xfrm>
          <a:prstGeom prst="rect">
            <a:avLst/>
          </a:prstGeom>
          <a:noFill/>
        </p:spPr>
        <p:txBody>
          <a:bodyPr wrap="none" rtlCol="0">
            <a:spAutoFit/>
          </a:bodyPr>
          <a:lstStyle/>
          <a:p>
            <a:r>
              <a:rPr lang="en-US" sz="2000" dirty="0">
                <a:latin typeface="PT Serif" panose="020A0603040505020204" pitchFamily="18" charset="77"/>
              </a:rPr>
              <a:t># of requests for help</a:t>
            </a:r>
          </a:p>
        </p:txBody>
      </p:sp>
      <p:cxnSp>
        <p:nvCxnSpPr>
          <p:cNvPr id="7" name="Straight Connector 6">
            <a:extLst>
              <a:ext uri="{FF2B5EF4-FFF2-40B4-BE49-F238E27FC236}">
                <a16:creationId xmlns:a16="http://schemas.microsoft.com/office/drawing/2014/main" id="{38FFC627-4E83-8342-84CD-572319831B05}"/>
              </a:ext>
            </a:extLst>
          </p:cNvPr>
          <p:cNvCxnSpPr/>
          <p:nvPr/>
        </p:nvCxnSpPr>
        <p:spPr>
          <a:xfrm>
            <a:off x="979714" y="729342"/>
            <a:ext cx="0" cy="3298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F733492E-9315-DA44-BB29-73CBD5951714}"/>
              </a:ext>
            </a:extLst>
          </p:cNvPr>
          <p:cNvCxnSpPr>
            <a:cxnSpLocks/>
          </p:cNvCxnSpPr>
          <p:nvPr/>
        </p:nvCxnSpPr>
        <p:spPr>
          <a:xfrm flipH="1">
            <a:off x="979714" y="4111420"/>
            <a:ext cx="7428201" cy="0"/>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E903B6C-DA7F-9544-9484-1A10B4A919C7}"/>
              </a:ext>
            </a:extLst>
          </p:cNvPr>
          <p:cNvSpPr txBox="1"/>
          <p:nvPr/>
        </p:nvSpPr>
        <p:spPr>
          <a:xfrm>
            <a:off x="3951477" y="4195128"/>
            <a:ext cx="1241045" cy="646331"/>
          </a:xfrm>
          <a:prstGeom prst="rect">
            <a:avLst/>
          </a:prstGeom>
          <a:noFill/>
        </p:spPr>
        <p:txBody>
          <a:bodyPr wrap="none" rtlCol="0">
            <a:spAutoFit/>
          </a:bodyPr>
          <a:lstStyle/>
          <a:p>
            <a:r>
              <a:rPr lang="en-US" sz="3600" dirty="0">
                <a:latin typeface="PT Serif" panose="020A0603040505020204" pitchFamily="18" charset="77"/>
              </a:rPr>
              <a:t>Time</a:t>
            </a:r>
          </a:p>
        </p:txBody>
      </p:sp>
      <p:graphicFrame>
        <p:nvGraphicFramePr>
          <p:cNvPr id="11" name="Chart 10">
            <a:extLst>
              <a:ext uri="{FF2B5EF4-FFF2-40B4-BE49-F238E27FC236}">
                <a16:creationId xmlns:a16="http://schemas.microsoft.com/office/drawing/2014/main" id="{4A04300D-1A11-6443-84E3-5E8CB697C694}"/>
              </a:ext>
            </a:extLst>
          </p:cNvPr>
          <p:cNvGraphicFramePr>
            <a:graphicFrameLocks/>
          </p:cNvGraphicFramePr>
          <p:nvPr>
            <p:extLst>
              <p:ext uri="{D42A27DB-BD31-4B8C-83A1-F6EECF244321}">
                <p14:modId xmlns:p14="http://schemas.microsoft.com/office/powerpoint/2010/main" val="417024284"/>
              </p:ext>
            </p:extLst>
          </p:nvPr>
        </p:nvGraphicFramePr>
        <p:xfrm>
          <a:off x="979712" y="1290742"/>
          <a:ext cx="8567056"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hart 11">
            <a:extLst>
              <a:ext uri="{FF2B5EF4-FFF2-40B4-BE49-F238E27FC236}">
                <a16:creationId xmlns:a16="http://schemas.microsoft.com/office/drawing/2014/main" id="{7FDFDD38-48B7-7047-9811-28F8BDC9625F}"/>
              </a:ext>
            </a:extLst>
          </p:cNvPr>
          <p:cNvGraphicFramePr>
            <a:graphicFrameLocks/>
          </p:cNvGraphicFramePr>
          <p:nvPr/>
        </p:nvGraphicFramePr>
        <p:xfrm>
          <a:off x="979713" y="1670958"/>
          <a:ext cx="7119620" cy="2743200"/>
        </p:xfrm>
        <a:graphic>
          <a:graphicData uri="http://schemas.openxmlformats.org/drawingml/2006/chart">
            <c:chart xmlns:c="http://schemas.openxmlformats.org/drawingml/2006/chart" xmlns:r="http://schemas.openxmlformats.org/officeDocument/2006/relationships" r:id="rId3"/>
          </a:graphicData>
        </a:graphic>
      </p:graphicFrame>
      <p:pic>
        <p:nvPicPr>
          <p:cNvPr id="9" name="Picture 8" descr="A picture containing shape&#10;&#10;Description automatically generated">
            <a:extLst>
              <a:ext uri="{FF2B5EF4-FFF2-40B4-BE49-F238E27FC236}">
                <a16:creationId xmlns:a16="http://schemas.microsoft.com/office/drawing/2014/main" id="{1E3EB06B-14CA-034E-9C68-1C64ADDBE5D3}"/>
              </a:ext>
            </a:extLst>
          </p:cNvPr>
          <p:cNvPicPr>
            <a:picLocks noChangeAspect="1"/>
          </p:cNvPicPr>
          <p:nvPr/>
        </p:nvPicPr>
        <p:blipFill>
          <a:blip r:embed="rId4"/>
          <a:stretch>
            <a:fillRect/>
          </a:stretch>
        </p:blipFill>
        <p:spPr>
          <a:xfrm>
            <a:off x="7529154" y="215651"/>
            <a:ext cx="1371599" cy="1371600"/>
          </a:xfrm>
          <a:prstGeom prst="rect">
            <a:avLst/>
          </a:prstGeom>
        </p:spPr>
      </p:pic>
      <p:pic>
        <p:nvPicPr>
          <p:cNvPr id="10" name="Picture 9" descr="A picture containing shape&#10;&#10;Description automatically generated">
            <a:extLst>
              <a:ext uri="{FF2B5EF4-FFF2-40B4-BE49-F238E27FC236}">
                <a16:creationId xmlns:a16="http://schemas.microsoft.com/office/drawing/2014/main" id="{14F5A81F-D28E-8446-86E5-4BDBB3706BA7}"/>
              </a:ext>
            </a:extLst>
          </p:cNvPr>
          <p:cNvPicPr>
            <a:picLocks noChangeAspect="1"/>
          </p:cNvPicPr>
          <p:nvPr/>
        </p:nvPicPr>
        <p:blipFill>
          <a:blip r:embed="rId5">
            <a:duotone>
              <a:prstClr val="black"/>
              <a:srgbClr val="C00000">
                <a:tint val="45000"/>
                <a:satMod val="400000"/>
              </a:srgbClr>
            </a:duotone>
            <a:extLst>
              <a:ext uri="{BEBA8EAE-BF5A-486C-A8C5-ECC9F3942E4B}">
                <a14:imgProps xmlns:a14="http://schemas.microsoft.com/office/drawing/2010/main">
                  <a14:imgLayer r:embed="rId6">
                    <a14:imgEffect>
                      <a14:artisticPhotocopy/>
                    </a14:imgEffect>
                    <a14:imgEffect>
                      <a14:saturation sat="0"/>
                    </a14:imgEffect>
                  </a14:imgLayer>
                </a14:imgProps>
              </a:ext>
            </a:extLst>
          </a:blip>
          <a:stretch>
            <a:fillRect/>
          </a:stretch>
        </p:blipFill>
        <p:spPr>
          <a:xfrm>
            <a:off x="7525122" y="2140593"/>
            <a:ext cx="1375631" cy="1375632"/>
          </a:xfrm>
          <a:prstGeom prst="rect">
            <a:avLst/>
          </a:prstGeom>
        </p:spPr>
      </p:pic>
      <p:cxnSp>
        <p:nvCxnSpPr>
          <p:cNvPr id="4" name="Straight Connector 3">
            <a:extLst>
              <a:ext uri="{FF2B5EF4-FFF2-40B4-BE49-F238E27FC236}">
                <a16:creationId xmlns:a16="http://schemas.microsoft.com/office/drawing/2014/main" id="{76F728A4-DBEF-7641-873E-FEC7E2CAC6A5}"/>
              </a:ext>
            </a:extLst>
          </p:cNvPr>
          <p:cNvCxnSpPr/>
          <p:nvPr/>
        </p:nvCxnSpPr>
        <p:spPr>
          <a:xfrm>
            <a:off x="7507382" y="1618803"/>
            <a:ext cx="1484090" cy="10301"/>
          </a:xfrm>
          <a:prstGeom prst="line">
            <a:avLst/>
          </a:prstGeom>
          <a:ln w="28575"/>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935AD76-19CD-1444-BD67-8050A2B5DEC1}"/>
              </a:ext>
            </a:extLst>
          </p:cNvPr>
          <p:cNvCxnSpPr/>
          <p:nvPr/>
        </p:nvCxnSpPr>
        <p:spPr>
          <a:xfrm>
            <a:off x="7507382" y="3541090"/>
            <a:ext cx="1484090" cy="10301"/>
          </a:xfrm>
          <a:prstGeom prst="line">
            <a:avLst/>
          </a:prstGeom>
          <a:ln w="28575">
            <a:solidFill>
              <a:srgbClr val="B35A59"/>
            </a:solidFill>
          </a:ln>
        </p:spPr>
        <p:style>
          <a:lnRef idx="1">
            <a:schemeClr val="dk1"/>
          </a:lnRef>
          <a:fillRef idx="0">
            <a:schemeClr val="dk1"/>
          </a:fillRef>
          <a:effectRef idx="0">
            <a:schemeClr val="dk1"/>
          </a:effectRef>
          <a:fontRef idx="minor">
            <a:schemeClr val="tx1"/>
          </a:fontRef>
        </p:style>
      </p:cxnSp>
      <p:grpSp>
        <p:nvGrpSpPr>
          <p:cNvPr id="16" name="Group 15">
            <a:extLst>
              <a:ext uri="{FF2B5EF4-FFF2-40B4-BE49-F238E27FC236}">
                <a16:creationId xmlns:a16="http://schemas.microsoft.com/office/drawing/2014/main" id="{91B12982-EF68-4F40-B10F-D9EA967A827A}"/>
              </a:ext>
            </a:extLst>
          </p:cNvPr>
          <p:cNvGrpSpPr/>
          <p:nvPr/>
        </p:nvGrpSpPr>
        <p:grpSpPr>
          <a:xfrm>
            <a:off x="7927376" y="2526758"/>
            <a:ext cx="571113" cy="603302"/>
            <a:chOff x="5037832" y="2494736"/>
            <a:chExt cx="169421" cy="178970"/>
          </a:xfrm>
          <a:solidFill>
            <a:schemeClr val="accent1">
              <a:alpha val="73000"/>
            </a:schemeClr>
          </a:solidFill>
        </p:grpSpPr>
        <p:sp>
          <p:nvSpPr>
            <p:cNvPr id="17" name="Freeform 16">
              <a:extLst>
                <a:ext uri="{FF2B5EF4-FFF2-40B4-BE49-F238E27FC236}">
                  <a16:creationId xmlns:a16="http://schemas.microsoft.com/office/drawing/2014/main" id="{94F5EA4F-3A7E-FD49-9C52-244B726DFFE3}"/>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FD56FAB4-3613-9C4D-BD86-1E3545BC475B}"/>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19" name="Group 18">
            <a:extLst>
              <a:ext uri="{FF2B5EF4-FFF2-40B4-BE49-F238E27FC236}">
                <a16:creationId xmlns:a16="http://schemas.microsoft.com/office/drawing/2014/main" id="{B2C54B27-8721-C446-8BB4-1684D85DC41F}"/>
              </a:ext>
            </a:extLst>
          </p:cNvPr>
          <p:cNvGrpSpPr/>
          <p:nvPr/>
        </p:nvGrpSpPr>
        <p:grpSpPr>
          <a:xfrm>
            <a:off x="7927380" y="561790"/>
            <a:ext cx="571113" cy="603302"/>
            <a:chOff x="5037832" y="2494736"/>
            <a:chExt cx="169421" cy="178970"/>
          </a:xfrm>
          <a:solidFill>
            <a:schemeClr val="tx1">
              <a:alpha val="79000"/>
            </a:schemeClr>
          </a:solidFill>
        </p:grpSpPr>
        <p:sp>
          <p:nvSpPr>
            <p:cNvPr id="20" name="Freeform 16">
              <a:extLst>
                <a:ext uri="{FF2B5EF4-FFF2-40B4-BE49-F238E27FC236}">
                  <a16:creationId xmlns:a16="http://schemas.microsoft.com/office/drawing/2014/main" id="{7620CAB7-C7FD-6241-9981-FC36CDE25A96}"/>
                </a:ext>
              </a:extLst>
            </p:cNvPr>
            <p:cNvSpPr>
              <a:spLocks/>
            </p:cNvSpPr>
            <p:nvPr/>
          </p:nvSpPr>
          <p:spPr bwMode="auto">
            <a:xfrm>
              <a:off x="5081976" y="2494736"/>
              <a:ext cx="81131" cy="96642"/>
            </a:xfrm>
            <a:custGeom>
              <a:avLst/>
              <a:gdLst>
                <a:gd name="T0" fmla="*/ 303 w 606"/>
                <a:gd name="T1" fmla="*/ 0 h 727"/>
                <a:gd name="T2" fmla="*/ 351 w 606"/>
                <a:gd name="T3" fmla="*/ 2 h 727"/>
                <a:gd name="T4" fmla="*/ 395 w 606"/>
                <a:gd name="T5" fmla="*/ 8 h 727"/>
                <a:gd name="T6" fmla="*/ 436 w 606"/>
                <a:gd name="T7" fmla="*/ 19 h 727"/>
                <a:gd name="T8" fmla="*/ 471 w 606"/>
                <a:gd name="T9" fmla="*/ 33 h 727"/>
                <a:gd name="T10" fmla="*/ 502 w 606"/>
                <a:gd name="T11" fmla="*/ 52 h 727"/>
                <a:gd name="T12" fmla="*/ 530 w 606"/>
                <a:gd name="T13" fmla="*/ 75 h 727"/>
                <a:gd name="T14" fmla="*/ 553 w 606"/>
                <a:gd name="T15" fmla="*/ 102 h 727"/>
                <a:gd name="T16" fmla="*/ 573 w 606"/>
                <a:gd name="T17" fmla="*/ 133 h 727"/>
                <a:gd name="T18" fmla="*/ 587 w 606"/>
                <a:gd name="T19" fmla="*/ 168 h 727"/>
                <a:gd name="T20" fmla="*/ 598 w 606"/>
                <a:gd name="T21" fmla="*/ 208 h 727"/>
                <a:gd name="T22" fmla="*/ 604 w 606"/>
                <a:gd name="T23" fmla="*/ 251 h 727"/>
                <a:gd name="T24" fmla="*/ 606 w 606"/>
                <a:gd name="T25" fmla="*/ 298 h 727"/>
                <a:gd name="T26" fmla="*/ 604 w 606"/>
                <a:gd name="T27" fmla="*/ 353 h 727"/>
                <a:gd name="T28" fmla="*/ 600 w 606"/>
                <a:gd name="T29" fmla="*/ 403 h 727"/>
                <a:gd name="T30" fmla="*/ 592 w 606"/>
                <a:gd name="T31" fmla="*/ 448 h 727"/>
                <a:gd name="T32" fmla="*/ 581 w 606"/>
                <a:gd name="T33" fmla="*/ 489 h 727"/>
                <a:gd name="T34" fmla="*/ 569 w 606"/>
                <a:gd name="T35" fmla="*/ 526 h 727"/>
                <a:gd name="T36" fmla="*/ 555 w 606"/>
                <a:gd name="T37" fmla="*/ 559 h 727"/>
                <a:gd name="T38" fmla="*/ 539 w 606"/>
                <a:gd name="T39" fmla="*/ 588 h 727"/>
                <a:gd name="T40" fmla="*/ 522 w 606"/>
                <a:gd name="T41" fmla="*/ 613 h 727"/>
                <a:gd name="T42" fmla="*/ 504 w 606"/>
                <a:gd name="T43" fmla="*/ 635 h 727"/>
                <a:gd name="T44" fmla="*/ 484 w 606"/>
                <a:gd name="T45" fmla="*/ 655 h 727"/>
                <a:gd name="T46" fmla="*/ 464 w 606"/>
                <a:gd name="T47" fmla="*/ 670 h 727"/>
                <a:gd name="T48" fmla="*/ 444 w 606"/>
                <a:gd name="T49" fmla="*/ 684 h 727"/>
                <a:gd name="T50" fmla="*/ 426 w 606"/>
                <a:gd name="T51" fmla="*/ 695 h 727"/>
                <a:gd name="T52" fmla="*/ 406 w 606"/>
                <a:gd name="T53" fmla="*/ 704 h 727"/>
                <a:gd name="T54" fmla="*/ 387 w 606"/>
                <a:gd name="T55" fmla="*/ 712 h 727"/>
                <a:gd name="T56" fmla="*/ 371 w 606"/>
                <a:gd name="T57" fmla="*/ 717 h 727"/>
                <a:gd name="T58" fmla="*/ 354 w 606"/>
                <a:gd name="T59" fmla="*/ 720 h 727"/>
                <a:gd name="T60" fmla="*/ 340 w 606"/>
                <a:gd name="T61" fmla="*/ 724 h 727"/>
                <a:gd name="T62" fmla="*/ 328 w 606"/>
                <a:gd name="T63" fmla="*/ 725 h 727"/>
                <a:gd name="T64" fmla="*/ 317 w 606"/>
                <a:gd name="T65" fmla="*/ 726 h 727"/>
                <a:gd name="T66" fmla="*/ 309 w 606"/>
                <a:gd name="T67" fmla="*/ 726 h 727"/>
                <a:gd name="T68" fmla="*/ 305 w 606"/>
                <a:gd name="T69" fmla="*/ 727 h 727"/>
                <a:gd name="T70" fmla="*/ 303 w 606"/>
                <a:gd name="T71" fmla="*/ 726 h 727"/>
                <a:gd name="T72" fmla="*/ 262 w 606"/>
                <a:gd name="T73" fmla="*/ 724 h 727"/>
                <a:gd name="T74" fmla="*/ 223 w 606"/>
                <a:gd name="T75" fmla="*/ 716 h 727"/>
                <a:gd name="T76" fmla="*/ 187 w 606"/>
                <a:gd name="T77" fmla="*/ 703 h 727"/>
                <a:gd name="T78" fmla="*/ 154 w 606"/>
                <a:gd name="T79" fmla="*/ 684 h 727"/>
                <a:gd name="T80" fmla="*/ 123 w 606"/>
                <a:gd name="T81" fmla="*/ 660 h 727"/>
                <a:gd name="T82" fmla="*/ 96 w 606"/>
                <a:gd name="T83" fmla="*/ 630 h 727"/>
                <a:gd name="T84" fmla="*/ 72 w 606"/>
                <a:gd name="T85" fmla="*/ 596 h 727"/>
                <a:gd name="T86" fmla="*/ 51 w 606"/>
                <a:gd name="T87" fmla="*/ 557 h 727"/>
                <a:gd name="T88" fmla="*/ 34 w 606"/>
                <a:gd name="T89" fmla="*/ 514 h 727"/>
                <a:gd name="T90" fmla="*/ 20 w 606"/>
                <a:gd name="T91" fmla="*/ 466 h 727"/>
                <a:gd name="T92" fmla="*/ 10 w 606"/>
                <a:gd name="T93" fmla="*/ 414 h 727"/>
                <a:gd name="T94" fmla="*/ 4 w 606"/>
                <a:gd name="T95" fmla="*/ 358 h 727"/>
                <a:gd name="T96" fmla="*/ 0 w 606"/>
                <a:gd name="T97" fmla="*/ 298 h 727"/>
                <a:gd name="T98" fmla="*/ 3 w 606"/>
                <a:gd name="T99" fmla="*/ 251 h 727"/>
                <a:gd name="T100" fmla="*/ 9 w 606"/>
                <a:gd name="T101" fmla="*/ 208 h 727"/>
                <a:gd name="T102" fmla="*/ 20 w 606"/>
                <a:gd name="T103" fmla="*/ 168 h 727"/>
                <a:gd name="T104" fmla="*/ 34 w 606"/>
                <a:gd name="T105" fmla="*/ 133 h 727"/>
                <a:gd name="T106" fmla="*/ 54 w 606"/>
                <a:gd name="T107" fmla="*/ 102 h 727"/>
                <a:gd name="T108" fmla="*/ 78 w 606"/>
                <a:gd name="T109" fmla="*/ 75 h 727"/>
                <a:gd name="T110" fmla="*/ 106 w 606"/>
                <a:gd name="T111" fmla="*/ 52 h 727"/>
                <a:gd name="T112" fmla="*/ 137 w 606"/>
                <a:gd name="T113" fmla="*/ 33 h 727"/>
                <a:gd name="T114" fmla="*/ 174 w 606"/>
                <a:gd name="T115" fmla="*/ 19 h 727"/>
                <a:gd name="T116" fmla="*/ 213 w 606"/>
                <a:gd name="T117" fmla="*/ 8 h 727"/>
                <a:gd name="T118" fmla="*/ 256 w 606"/>
                <a:gd name="T119" fmla="*/ 2 h 727"/>
                <a:gd name="T120" fmla="*/ 303 w 606"/>
                <a:gd name="T121" fmla="*/ 0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6" h="727">
                  <a:moveTo>
                    <a:pt x="303" y="0"/>
                  </a:moveTo>
                  <a:lnTo>
                    <a:pt x="351" y="2"/>
                  </a:lnTo>
                  <a:lnTo>
                    <a:pt x="395" y="8"/>
                  </a:lnTo>
                  <a:lnTo>
                    <a:pt x="436" y="19"/>
                  </a:lnTo>
                  <a:lnTo>
                    <a:pt x="471" y="33"/>
                  </a:lnTo>
                  <a:lnTo>
                    <a:pt x="502" y="52"/>
                  </a:lnTo>
                  <a:lnTo>
                    <a:pt x="530" y="75"/>
                  </a:lnTo>
                  <a:lnTo>
                    <a:pt x="553" y="102"/>
                  </a:lnTo>
                  <a:lnTo>
                    <a:pt x="573" y="133"/>
                  </a:lnTo>
                  <a:lnTo>
                    <a:pt x="587" y="168"/>
                  </a:lnTo>
                  <a:lnTo>
                    <a:pt x="598" y="208"/>
                  </a:lnTo>
                  <a:lnTo>
                    <a:pt x="604" y="251"/>
                  </a:lnTo>
                  <a:lnTo>
                    <a:pt x="606" y="298"/>
                  </a:lnTo>
                  <a:lnTo>
                    <a:pt x="604" y="353"/>
                  </a:lnTo>
                  <a:lnTo>
                    <a:pt x="600" y="403"/>
                  </a:lnTo>
                  <a:lnTo>
                    <a:pt x="592" y="448"/>
                  </a:lnTo>
                  <a:lnTo>
                    <a:pt x="581" y="489"/>
                  </a:lnTo>
                  <a:lnTo>
                    <a:pt x="569" y="526"/>
                  </a:lnTo>
                  <a:lnTo>
                    <a:pt x="555" y="559"/>
                  </a:lnTo>
                  <a:lnTo>
                    <a:pt x="539" y="588"/>
                  </a:lnTo>
                  <a:lnTo>
                    <a:pt x="522" y="613"/>
                  </a:lnTo>
                  <a:lnTo>
                    <a:pt x="504" y="635"/>
                  </a:lnTo>
                  <a:lnTo>
                    <a:pt x="484" y="655"/>
                  </a:lnTo>
                  <a:lnTo>
                    <a:pt x="464" y="670"/>
                  </a:lnTo>
                  <a:lnTo>
                    <a:pt x="444" y="684"/>
                  </a:lnTo>
                  <a:lnTo>
                    <a:pt x="426" y="695"/>
                  </a:lnTo>
                  <a:lnTo>
                    <a:pt x="406" y="704"/>
                  </a:lnTo>
                  <a:lnTo>
                    <a:pt x="387" y="712"/>
                  </a:lnTo>
                  <a:lnTo>
                    <a:pt x="371" y="717"/>
                  </a:lnTo>
                  <a:lnTo>
                    <a:pt x="354" y="720"/>
                  </a:lnTo>
                  <a:lnTo>
                    <a:pt x="340" y="724"/>
                  </a:lnTo>
                  <a:lnTo>
                    <a:pt x="328" y="725"/>
                  </a:lnTo>
                  <a:lnTo>
                    <a:pt x="317" y="726"/>
                  </a:lnTo>
                  <a:lnTo>
                    <a:pt x="309" y="726"/>
                  </a:lnTo>
                  <a:lnTo>
                    <a:pt x="305" y="727"/>
                  </a:lnTo>
                  <a:lnTo>
                    <a:pt x="303" y="726"/>
                  </a:lnTo>
                  <a:lnTo>
                    <a:pt x="262" y="724"/>
                  </a:lnTo>
                  <a:lnTo>
                    <a:pt x="223" y="716"/>
                  </a:lnTo>
                  <a:lnTo>
                    <a:pt x="187" y="703"/>
                  </a:lnTo>
                  <a:lnTo>
                    <a:pt x="154" y="684"/>
                  </a:lnTo>
                  <a:lnTo>
                    <a:pt x="123" y="660"/>
                  </a:lnTo>
                  <a:lnTo>
                    <a:pt x="96" y="630"/>
                  </a:lnTo>
                  <a:lnTo>
                    <a:pt x="72" y="596"/>
                  </a:lnTo>
                  <a:lnTo>
                    <a:pt x="51" y="557"/>
                  </a:lnTo>
                  <a:lnTo>
                    <a:pt x="34" y="514"/>
                  </a:lnTo>
                  <a:lnTo>
                    <a:pt x="20" y="466"/>
                  </a:lnTo>
                  <a:lnTo>
                    <a:pt x="10" y="414"/>
                  </a:lnTo>
                  <a:lnTo>
                    <a:pt x="4" y="358"/>
                  </a:lnTo>
                  <a:lnTo>
                    <a:pt x="0" y="298"/>
                  </a:lnTo>
                  <a:lnTo>
                    <a:pt x="3" y="251"/>
                  </a:lnTo>
                  <a:lnTo>
                    <a:pt x="9" y="208"/>
                  </a:lnTo>
                  <a:lnTo>
                    <a:pt x="20" y="168"/>
                  </a:lnTo>
                  <a:lnTo>
                    <a:pt x="34" y="133"/>
                  </a:lnTo>
                  <a:lnTo>
                    <a:pt x="54" y="102"/>
                  </a:lnTo>
                  <a:lnTo>
                    <a:pt x="78" y="75"/>
                  </a:lnTo>
                  <a:lnTo>
                    <a:pt x="106" y="52"/>
                  </a:lnTo>
                  <a:lnTo>
                    <a:pt x="137" y="33"/>
                  </a:lnTo>
                  <a:lnTo>
                    <a:pt x="174" y="19"/>
                  </a:lnTo>
                  <a:lnTo>
                    <a:pt x="213" y="8"/>
                  </a:lnTo>
                  <a:lnTo>
                    <a:pt x="256" y="2"/>
                  </a:lnTo>
                  <a:lnTo>
                    <a:pt x="303"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17">
              <a:extLst>
                <a:ext uri="{FF2B5EF4-FFF2-40B4-BE49-F238E27FC236}">
                  <a16:creationId xmlns:a16="http://schemas.microsoft.com/office/drawing/2014/main" id="{BA0D19A0-9B87-F04C-83F8-D02CC83438BF}"/>
                </a:ext>
              </a:extLst>
            </p:cNvPr>
            <p:cNvSpPr>
              <a:spLocks/>
            </p:cNvSpPr>
            <p:nvPr/>
          </p:nvSpPr>
          <p:spPr bwMode="auto">
            <a:xfrm>
              <a:off x="5037832" y="2592575"/>
              <a:ext cx="169421" cy="81131"/>
            </a:xfrm>
            <a:custGeom>
              <a:avLst/>
              <a:gdLst>
                <a:gd name="T0" fmla="*/ 777 w 1281"/>
                <a:gd name="T1" fmla="*/ 0 h 607"/>
                <a:gd name="T2" fmla="*/ 790 w 1281"/>
                <a:gd name="T3" fmla="*/ 3 h 607"/>
                <a:gd name="T4" fmla="*/ 802 w 1281"/>
                <a:gd name="T5" fmla="*/ 11 h 607"/>
                <a:gd name="T6" fmla="*/ 873 w 1281"/>
                <a:gd name="T7" fmla="*/ 70 h 607"/>
                <a:gd name="T8" fmla="*/ 1176 w 1281"/>
                <a:gd name="T9" fmla="*/ 191 h 607"/>
                <a:gd name="T10" fmla="*/ 1191 w 1281"/>
                <a:gd name="T11" fmla="*/ 201 h 607"/>
                <a:gd name="T12" fmla="*/ 1206 w 1281"/>
                <a:gd name="T13" fmla="*/ 216 h 607"/>
                <a:gd name="T14" fmla="*/ 1219 w 1281"/>
                <a:gd name="T15" fmla="*/ 237 h 607"/>
                <a:gd name="T16" fmla="*/ 1230 w 1281"/>
                <a:gd name="T17" fmla="*/ 261 h 607"/>
                <a:gd name="T18" fmla="*/ 1239 w 1281"/>
                <a:gd name="T19" fmla="*/ 289 h 607"/>
                <a:gd name="T20" fmla="*/ 1247 w 1281"/>
                <a:gd name="T21" fmla="*/ 320 h 607"/>
                <a:gd name="T22" fmla="*/ 1254 w 1281"/>
                <a:gd name="T23" fmla="*/ 351 h 607"/>
                <a:gd name="T24" fmla="*/ 1259 w 1281"/>
                <a:gd name="T25" fmla="*/ 385 h 607"/>
                <a:gd name="T26" fmla="*/ 1264 w 1281"/>
                <a:gd name="T27" fmla="*/ 418 h 607"/>
                <a:gd name="T28" fmla="*/ 1268 w 1281"/>
                <a:gd name="T29" fmla="*/ 451 h 607"/>
                <a:gd name="T30" fmla="*/ 1271 w 1281"/>
                <a:gd name="T31" fmla="*/ 483 h 607"/>
                <a:gd name="T32" fmla="*/ 1274 w 1281"/>
                <a:gd name="T33" fmla="*/ 514 h 607"/>
                <a:gd name="T34" fmla="*/ 1276 w 1281"/>
                <a:gd name="T35" fmla="*/ 541 h 607"/>
                <a:gd name="T36" fmla="*/ 1277 w 1281"/>
                <a:gd name="T37" fmla="*/ 564 h 607"/>
                <a:gd name="T38" fmla="*/ 1279 w 1281"/>
                <a:gd name="T39" fmla="*/ 584 h 607"/>
                <a:gd name="T40" fmla="*/ 1280 w 1281"/>
                <a:gd name="T41" fmla="*/ 598 h 607"/>
                <a:gd name="T42" fmla="*/ 1281 w 1281"/>
                <a:gd name="T43" fmla="*/ 607 h 607"/>
                <a:gd name="T44" fmla="*/ 0 w 1281"/>
                <a:gd name="T45" fmla="*/ 607 h 607"/>
                <a:gd name="T46" fmla="*/ 1 w 1281"/>
                <a:gd name="T47" fmla="*/ 598 h 607"/>
                <a:gd name="T48" fmla="*/ 2 w 1281"/>
                <a:gd name="T49" fmla="*/ 584 h 607"/>
                <a:gd name="T50" fmla="*/ 3 w 1281"/>
                <a:gd name="T51" fmla="*/ 564 h 607"/>
                <a:gd name="T52" fmla="*/ 5 w 1281"/>
                <a:gd name="T53" fmla="*/ 540 h 607"/>
                <a:gd name="T54" fmla="*/ 7 w 1281"/>
                <a:gd name="T55" fmla="*/ 514 h 607"/>
                <a:gd name="T56" fmla="*/ 9 w 1281"/>
                <a:gd name="T57" fmla="*/ 483 h 607"/>
                <a:gd name="T58" fmla="*/ 13 w 1281"/>
                <a:gd name="T59" fmla="*/ 451 h 607"/>
                <a:gd name="T60" fmla="*/ 16 w 1281"/>
                <a:gd name="T61" fmla="*/ 418 h 607"/>
                <a:gd name="T62" fmla="*/ 22 w 1281"/>
                <a:gd name="T63" fmla="*/ 385 h 607"/>
                <a:gd name="T64" fmla="*/ 27 w 1281"/>
                <a:gd name="T65" fmla="*/ 351 h 607"/>
                <a:gd name="T66" fmla="*/ 34 w 1281"/>
                <a:gd name="T67" fmla="*/ 320 h 607"/>
                <a:gd name="T68" fmla="*/ 41 w 1281"/>
                <a:gd name="T69" fmla="*/ 289 h 607"/>
                <a:gd name="T70" fmla="*/ 51 w 1281"/>
                <a:gd name="T71" fmla="*/ 261 h 607"/>
                <a:gd name="T72" fmla="*/ 62 w 1281"/>
                <a:gd name="T73" fmla="*/ 237 h 607"/>
                <a:gd name="T74" fmla="*/ 74 w 1281"/>
                <a:gd name="T75" fmla="*/ 216 h 607"/>
                <a:gd name="T76" fmla="*/ 88 w 1281"/>
                <a:gd name="T77" fmla="*/ 201 h 607"/>
                <a:gd name="T78" fmla="*/ 105 w 1281"/>
                <a:gd name="T79" fmla="*/ 191 h 607"/>
                <a:gd name="T80" fmla="*/ 407 w 1281"/>
                <a:gd name="T81" fmla="*/ 70 h 607"/>
                <a:gd name="T82" fmla="*/ 478 w 1281"/>
                <a:gd name="T83" fmla="*/ 11 h 607"/>
                <a:gd name="T84" fmla="*/ 490 w 1281"/>
                <a:gd name="T85" fmla="*/ 3 h 607"/>
                <a:gd name="T86" fmla="*/ 504 w 1281"/>
                <a:gd name="T87" fmla="*/ 0 h 607"/>
                <a:gd name="T88" fmla="*/ 517 w 1281"/>
                <a:gd name="T89" fmla="*/ 0 h 607"/>
                <a:gd name="T90" fmla="*/ 530 w 1281"/>
                <a:gd name="T91" fmla="*/ 6 h 607"/>
                <a:gd name="T92" fmla="*/ 541 w 1281"/>
                <a:gd name="T93" fmla="*/ 13 h 607"/>
                <a:gd name="T94" fmla="*/ 640 w 1281"/>
                <a:gd name="T95" fmla="*/ 111 h 607"/>
                <a:gd name="T96" fmla="*/ 739 w 1281"/>
                <a:gd name="T97" fmla="*/ 13 h 607"/>
                <a:gd name="T98" fmla="*/ 751 w 1281"/>
                <a:gd name="T99" fmla="*/ 6 h 607"/>
                <a:gd name="T100" fmla="*/ 764 w 1281"/>
                <a:gd name="T101" fmla="*/ 0 h 607"/>
                <a:gd name="T102" fmla="*/ 777 w 1281"/>
                <a:gd name="T103"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1" h="607">
                  <a:moveTo>
                    <a:pt x="777" y="0"/>
                  </a:moveTo>
                  <a:lnTo>
                    <a:pt x="790" y="3"/>
                  </a:lnTo>
                  <a:lnTo>
                    <a:pt x="802" y="11"/>
                  </a:lnTo>
                  <a:lnTo>
                    <a:pt x="873" y="70"/>
                  </a:lnTo>
                  <a:lnTo>
                    <a:pt x="1176" y="191"/>
                  </a:lnTo>
                  <a:lnTo>
                    <a:pt x="1191" y="201"/>
                  </a:lnTo>
                  <a:lnTo>
                    <a:pt x="1206" y="216"/>
                  </a:lnTo>
                  <a:lnTo>
                    <a:pt x="1219" y="237"/>
                  </a:lnTo>
                  <a:lnTo>
                    <a:pt x="1230" y="261"/>
                  </a:lnTo>
                  <a:lnTo>
                    <a:pt x="1239" y="289"/>
                  </a:lnTo>
                  <a:lnTo>
                    <a:pt x="1247" y="320"/>
                  </a:lnTo>
                  <a:lnTo>
                    <a:pt x="1254" y="351"/>
                  </a:lnTo>
                  <a:lnTo>
                    <a:pt x="1259" y="385"/>
                  </a:lnTo>
                  <a:lnTo>
                    <a:pt x="1264" y="418"/>
                  </a:lnTo>
                  <a:lnTo>
                    <a:pt x="1268" y="451"/>
                  </a:lnTo>
                  <a:lnTo>
                    <a:pt x="1271" y="483"/>
                  </a:lnTo>
                  <a:lnTo>
                    <a:pt x="1274" y="514"/>
                  </a:lnTo>
                  <a:lnTo>
                    <a:pt x="1276" y="541"/>
                  </a:lnTo>
                  <a:lnTo>
                    <a:pt x="1277" y="564"/>
                  </a:lnTo>
                  <a:lnTo>
                    <a:pt x="1279" y="584"/>
                  </a:lnTo>
                  <a:lnTo>
                    <a:pt x="1280" y="598"/>
                  </a:lnTo>
                  <a:lnTo>
                    <a:pt x="1281" y="607"/>
                  </a:lnTo>
                  <a:lnTo>
                    <a:pt x="0" y="607"/>
                  </a:lnTo>
                  <a:lnTo>
                    <a:pt x="1" y="598"/>
                  </a:lnTo>
                  <a:lnTo>
                    <a:pt x="2" y="584"/>
                  </a:lnTo>
                  <a:lnTo>
                    <a:pt x="3" y="564"/>
                  </a:lnTo>
                  <a:lnTo>
                    <a:pt x="5" y="540"/>
                  </a:lnTo>
                  <a:lnTo>
                    <a:pt x="7" y="514"/>
                  </a:lnTo>
                  <a:lnTo>
                    <a:pt x="9" y="483"/>
                  </a:lnTo>
                  <a:lnTo>
                    <a:pt x="13" y="451"/>
                  </a:lnTo>
                  <a:lnTo>
                    <a:pt x="16" y="418"/>
                  </a:lnTo>
                  <a:lnTo>
                    <a:pt x="22" y="385"/>
                  </a:lnTo>
                  <a:lnTo>
                    <a:pt x="27" y="351"/>
                  </a:lnTo>
                  <a:lnTo>
                    <a:pt x="34" y="320"/>
                  </a:lnTo>
                  <a:lnTo>
                    <a:pt x="41" y="289"/>
                  </a:lnTo>
                  <a:lnTo>
                    <a:pt x="51" y="261"/>
                  </a:lnTo>
                  <a:lnTo>
                    <a:pt x="62" y="237"/>
                  </a:lnTo>
                  <a:lnTo>
                    <a:pt x="74" y="216"/>
                  </a:lnTo>
                  <a:lnTo>
                    <a:pt x="88" y="201"/>
                  </a:lnTo>
                  <a:lnTo>
                    <a:pt x="105" y="191"/>
                  </a:lnTo>
                  <a:lnTo>
                    <a:pt x="407" y="70"/>
                  </a:lnTo>
                  <a:lnTo>
                    <a:pt x="478" y="11"/>
                  </a:lnTo>
                  <a:lnTo>
                    <a:pt x="490" y="3"/>
                  </a:lnTo>
                  <a:lnTo>
                    <a:pt x="504" y="0"/>
                  </a:lnTo>
                  <a:lnTo>
                    <a:pt x="517" y="0"/>
                  </a:lnTo>
                  <a:lnTo>
                    <a:pt x="530" y="6"/>
                  </a:lnTo>
                  <a:lnTo>
                    <a:pt x="541" y="13"/>
                  </a:lnTo>
                  <a:lnTo>
                    <a:pt x="640" y="111"/>
                  </a:lnTo>
                  <a:lnTo>
                    <a:pt x="739" y="13"/>
                  </a:lnTo>
                  <a:lnTo>
                    <a:pt x="751" y="6"/>
                  </a:lnTo>
                  <a:lnTo>
                    <a:pt x="764" y="0"/>
                  </a:lnTo>
                  <a:lnTo>
                    <a:pt x="777" y="0"/>
                  </a:lnTo>
                  <a:close/>
                </a:path>
              </a:pathLst>
            </a:custGeom>
            <a:grpFill/>
            <a:ln w="0">
              <a:solidFill>
                <a:schemeClr val="bg1">
                  <a:lumMod val="2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cxnSp>
        <p:nvCxnSpPr>
          <p:cNvPr id="22" name="Straight Connector 21">
            <a:extLst>
              <a:ext uri="{FF2B5EF4-FFF2-40B4-BE49-F238E27FC236}">
                <a16:creationId xmlns:a16="http://schemas.microsoft.com/office/drawing/2014/main" id="{15F1E7E9-19B4-874C-9AF0-127DC1D3B923}"/>
              </a:ext>
            </a:extLst>
          </p:cNvPr>
          <p:cNvCxnSpPr>
            <a:cxnSpLocks/>
          </p:cNvCxnSpPr>
          <p:nvPr/>
        </p:nvCxnSpPr>
        <p:spPr>
          <a:xfrm>
            <a:off x="6415793" y="1426726"/>
            <a:ext cx="675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A629C5B-9282-6F42-A33D-CAC89D8AFEC3}"/>
              </a:ext>
            </a:extLst>
          </p:cNvPr>
          <p:cNvCxnSpPr>
            <a:cxnSpLocks/>
          </p:cNvCxnSpPr>
          <p:nvPr/>
        </p:nvCxnSpPr>
        <p:spPr>
          <a:xfrm>
            <a:off x="6458732" y="1417201"/>
            <a:ext cx="60959" cy="363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080921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89A282-BF72-6D4C-9134-817A3BB8BBD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99</a:t>
            </a:fld>
            <a:endParaRPr lang="en" dirty="0"/>
          </a:p>
        </p:txBody>
      </p:sp>
      <p:sp>
        <p:nvSpPr>
          <p:cNvPr id="13" name="TextBox 12">
            <a:extLst>
              <a:ext uri="{FF2B5EF4-FFF2-40B4-BE49-F238E27FC236}">
                <a16:creationId xmlns:a16="http://schemas.microsoft.com/office/drawing/2014/main" id="{D3778290-5392-D346-BE17-6C22D2057027}"/>
              </a:ext>
            </a:extLst>
          </p:cNvPr>
          <p:cNvSpPr txBox="1"/>
          <p:nvPr/>
        </p:nvSpPr>
        <p:spPr>
          <a:xfrm>
            <a:off x="342901" y="156146"/>
            <a:ext cx="4927952" cy="830997"/>
          </a:xfrm>
          <a:prstGeom prst="rect">
            <a:avLst/>
          </a:prstGeom>
          <a:noFill/>
        </p:spPr>
        <p:txBody>
          <a:bodyPr wrap="none" rtlCol="0">
            <a:spAutoFit/>
          </a:bodyPr>
          <a:lstStyle/>
          <a:p>
            <a:r>
              <a:rPr lang="en-US" sz="4800" dirty="0">
                <a:latin typeface="PT Serif" panose="020A0603040505020204" pitchFamily="18" charset="77"/>
              </a:rPr>
              <a:t>Current Research</a:t>
            </a:r>
          </a:p>
        </p:txBody>
      </p:sp>
      <p:sp>
        <p:nvSpPr>
          <p:cNvPr id="14" name="TextBox 13">
            <a:extLst>
              <a:ext uri="{FF2B5EF4-FFF2-40B4-BE49-F238E27FC236}">
                <a16:creationId xmlns:a16="http://schemas.microsoft.com/office/drawing/2014/main" id="{4C0009CB-F0AA-864A-BE89-9EDF3A179D7B}"/>
              </a:ext>
            </a:extLst>
          </p:cNvPr>
          <p:cNvSpPr txBox="1"/>
          <p:nvPr/>
        </p:nvSpPr>
        <p:spPr>
          <a:xfrm>
            <a:off x="1426029" y="987143"/>
            <a:ext cx="5214889" cy="523220"/>
          </a:xfrm>
          <a:prstGeom prst="rect">
            <a:avLst/>
          </a:prstGeom>
          <a:noFill/>
        </p:spPr>
        <p:txBody>
          <a:bodyPr wrap="none" rtlCol="0">
            <a:spAutoFit/>
          </a:bodyPr>
          <a:lstStyle/>
          <a:p>
            <a:r>
              <a:rPr lang="en-US" sz="2800" dirty="0">
                <a:solidFill>
                  <a:schemeClr val="bg1">
                    <a:lumMod val="50000"/>
                  </a:schemeClr>
                </a:solidFill>
                <a:latin typeface="PT Serif" panose="020A0603040505020204" pitchFamily="18" charset="77"/>
              </a:rPr>
              <a:t>- Evidence of uneven situations</a:t>
            </a:r>
          </a:p>
        </p:txBody>
      </p:sp>
      <p:sp>
        <p:nvSpPr>
          <p:cNvPr id="15" name="TextBox 14">
            <a:extLst>
              <a:ext uri="{FF2B5EF4-FFF2-40B4-BE49-F238E27FC236}">
                <a16:creationId xmlns:a16="http://schemas.microsoft.com/office/drawing/2014/main" id="{0108D138-9B47-AD47-A308-B37326730349}"/>
              </a:ext>
            </a:extLst>
          </p:cNvPr>
          <p:cNvSpPr txBox="1"/>
          <p:nvPr/>
        </p:nvSpPr>
        <p:spPr>
          <a:xfrm>
            <a:off x="1426029" y="1510363"/>
            <a:ext cx="7330853" cy="523220"/>
          </a:xfrm>
          <a:prstGeom prst="rect">
            <a:avLst/>
          </a:prstGeom>
          <a:noFill/>
        </p:spPr>
        <p:txBody>
          <a:bodyPr wrap="none" rtlCol="0">
            <a:spAutoFit/>
          </a:bodyPr>
          <a:lstStyle/>
          <a:p>
            <a:r>
              <a:rPr lang="en-US" sz="2800" dirty="0">
                <a:solidFill>
                  <a:schemeClr val="accent6">
                    <a:lumMod val="90000"/>
                  </a:schemeClr>
                </a:solidFill>
                <a:latin typeface="PT Serif" panose="020A0603040505020204" pitchFamily="18" charset="77"/>
              </a:rPr>
              <a:t>- Generate sustained help </a:t>
            </a:r>
            <a:r>
              <a:rPr lang="en-US" sz="1200" dirty="0">
                <a:solidFill>
                  <a:schemeClr val="accent6">
                    <a:lumMod val="90000"/>
                  </a:schemeClr>
                </a:solidFill>
                <a:latin typeface="PT Serif" panose="020A0603040505020204" pitchFamily="18" charset="77"/>
              </a:rPr>
              <a:t>with personality and motives held constant</a:t>
            </a:r>
          </a:p>
        </p:txBody>
      </p:sp>
      <p:pic>
        <p:nvPicPr>
          <p:cNvPr id="11" name="Picture 10" descr="A picture containing shape&#10;&#10;Description automatically generated">
            <a:extLst>
              <a:ext uri="{FF2B5EF4-FFF2-40B4-BE49-F238E27FC236}">
                <a16:creationId xmlns:a16="http://schemas.microsoft.com/office/drawing/2014/main" id="{D2BFD201-87E9-8043-8057-CB99DA5176E3}"/>
              </a:ext>
            </a:extLst>
          </p:cNvPr>
          <p:cNvPicPr>
            <a:picLocks noChangeAspect="1"/>
          </p:cNvPicPr>
          <p:nvPr/>
        </p:nvPicPr>
        <p:blipFill>
          <a:blip r:embed="rId2"/>
          <a:stretch>
            <a:fillRect/>
          </a:stretch>
        </p:blipFill>
        <p:spPr>
          <a:xfrm>
            <a:off x="7302472" y="232034"/>
            <a:ext cx="830997" cy="830998"/>
          </a:xfrm>
          <a:prstGeom prst="rect">
            <a:avLst/>
          </a:prstGeom>
        </p:spPr>
      </p:pic>
      <p:sp>
        <p:nvSpPr>
          <p:cNvPr id="16" name="Freeform 15">
            <a:extLst>
              <a:ext uri="{FF2B5EF4-FFF2-40B4-BE49-F238E27FC236}">
                <a16:creationId xmlns:a16="http://schemas.microsoft.com/office/drawing/2014/main" id="{8F4681A0-D483-2742-9EF0-4FCEB8653FAD}"/>
              </a:ext>
            </a:extLst>
          </p:cNvPr>
          <p:cNvSpPr/>
          <p:nvPr/>
        </p:nvSpPr>
        <p:spPr>
          <a:xfrm>
            <a:off x="7437987" y="1139145"/>
            <a:ext cx="559969" cy="370994"/>
          </a:xfrm>
          <a:custGeom>
            <a:avLst/>
            <a:gdLst>
              <a:gd name="connsiteX0" fmla="*/ 485775 w 876299"/>
              <a:gd name="connsiteY0" fmla="*/ 38100 h 390525"/>
              <a:gd name="connsiteX1" fmla="*/ 581025 w 876299"/>
              <a:gd name="connsiteY1" fmla="*/ 38100 h 390525"/>
              <a:gd name="connsiteX2" fmla="*/ 581025 w 876299"/>
              <a:gd name="connsiteY2" fmla="*/ 0 h 390525"/>
              <a:gd name="connsiteX3" fmla="*/ 295275 w 876299"/>
              <a:gd name="connsiteY3" fmla="*/ 0 h 390525"/>
              <a:gd name="connsiteX4" fmla="*/ 295275 w 876299"/>
              <a:gd name="connsiteY4" fmla="*/ 38100 h 390525"/>
              <a:gd name="connsiteX5" fmla="*/ 390525 w 876299"/>
              <a:gd name="connsiteY5" fmla="*/ 38100 h 390525"/>
              <a:gd name="connsiteX6" fmla="*/ 390525 w 876299"/>
              <a:gd name="connsiteY6" fmla="*/ 352425 h 390525"/>
              <a:gd name="connsiteX7" fmla="*/ 0 w 876299"/>
              <a:gd name="connsiteY7" fmla="*/ 352425 h 390525"/>
              <a:gd name="connsiteX8" fmla="*/ 0 w 876299"/>
              <a:gd name="connsiteY8" fmla="*/ 390525 h 390525"/>
              <a:gd name="connsiteX9" fmla="*/ 876300 w 876299"/>
              <a:gd name="connsiteY9" fmla="*/ 390525 h 390525"/>
              <a:gd name="connsiteX10" fmla="*/ 876300 w 876299"/>
              <a:gd name="connsiteY10" fmla="*/ 352425 h 390525"/>
              <a:gd name="connsiteX11" fmla="*/ 485775 w 876299"/>
              <a:gd name="connsiteY11" fmla="*/ 352425 h 390525"/>
              <a:gd name="connsiteX12" fmla="*/ 485775 w 876299"/>
              <a:gd name="connsiteY12" fmla="*/ 3810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6299" h="390525">
                <a:moveTo>
                  <a:pt x="485775" y="38100"/>
                </a:moveTo>
                <a:lnTo>
                  <a:pt x="581025" y="38100"/>
                </a:lnTo>
                <a:lnTo>
                  <a:pt x="581025" y="0"/>
                </a:lnTo>
                <a:lnTo>
                  <a:pt x="295275" y="0"/>
                </a:lnTo>
                <a:lnTo>
                  <a:pt x="295275" y="38100"/>
                </a:lnTo>
                <a:lnTo>
                  <a:pt x="390525" y="38100"/>
                </a:lnTo>
                <a:lnTo>
                  <a:pt x="390525" y="352425"/>
                </a:lnTo>
                <a:lnTo>
                  <a:pt x="0" y="352425"/>
                </a:lnTo>
                <a:lnTo>
                  <a:pt x="0" y="390525"/>
                </a:lnTo>
                <a:lnTo>
                  <a:pt x="876300" y="390525"/>
                </a:lnTo>
                <a:lnTo>
                  <a:pt x="876300" y="352425"/>
                </a:lnTo>
                <a:lnTo>
                  <a:pt x="485775" y="352425"/>
                </a:lnTo>
                <a:lnTo>
                  <a:pt x="485775" y="38100"/>
                </a:lnTo>
                <a:close/>
              </a:path>
            </a:pathLst>
          </a:custGeom>
          <a:solidFill>
            <a:srgbClr val="000000"/>
          </a:solidFill>
          <a:ln w="9525" cap="flat">
            <a:noFill/>
            <a:prstDash val="solid"/>
            <a:miter/>
          </a:ln>
        </p:spPr>
        <p:txBody>
          <a:bodyPr rtlCol="0" anchor="ctr"/>
          <a:lstStyle/>
          <a:p>
            <a:endParaRPr lang="en-US" dirty="0"/>
          </a:p>
        </p:txBody>
      </p:sp>
    </p:spTree>
    <p:extLst>
      <p:ext uri="{BB962C8B-B14F-4D97-AF65-F5344CB8AC3E}">
        <p14:creationId xmlns:p14="http://schemas.microsoft.com/office/powerpoint/2010/main" val="2186744235"/>
      </p:ext>
    </p:extLst>
  </p:cSld>
  <p:clrMapOvr>
    <a:masterClrMapping/>
  </p:clrMapOvr>
</p:sld>
</file>

<file path=ppt/theme/theme1.xml><?xml version="1.0" encoding="utf-8"?>
<a:theme xmlns:a="http://schemas.openxmlformats.org/drawingml/2006/main" name="Beatrice template">
  <a:themeElements>
    <a:clrScheme name="Custom 347">
      <a:dk1>
        <a:srgbClr val="1D1D1B"/>
      </a:dk1>
      <a:lt1>
        <a:srgbClr val="F3EFEA"/>
      </a:lt1>
      <a:dk2>
        <a:srgbClr val="434343"/>
      </a:dk2>
      <a:lt2>
        <a:srgbClr val="FFFFFF"/>
      </a:lt2>
      <a:accent1>
        <a:srgbClr val="8F7B87"/>
      </a:accent1>
      <a:accent2>
        <a:srgbClr val="A797A1"/>
      </a:accent2>
      <a:accent3>
        <a:srgbClr val="C0B5BC"/>
      </a:accent3>
      <a:accent4>
        <a:srgbClr val="E4DDE1"/>
      </a:accent4>
      <a:accent5>
        <a:srgbClr val="EFECED"/>
      </a:accent5>
      <a:accent6>
        <a:srgbClr val="F3EFEA"/>
      </a:accent6>
      <a:hlink>
        <a:srgbClr val="1D1D1B"/>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22581</TotalTime>
  <Words>6357</Words>
  <Application>Microsoft Macintosh PowerPoint</Application>
  <PresentationFormat>On-screen Show (16:9)</PresentationFormat>
  <Paragraphs>1268</Paragraphs>
  <Slides>222</Slides>
  <Notes>134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222</vt:i4>
      </vt:variant>
    </vt:vector>
  </HeadingPairs>
  <TitlesOfParts>
    <vt:vector size="231" baseType="lpstr">
      <vt:lpstr>Aharoni</vt:lpstr>
      <vt:lpstr>Arial</vt:lpstr>
      <vt:lpstr>Calibri</vt:lpstr>
      <vt:lpstr>Monotype Corsiva</vt:lpstr>
      <vt:lpstr>Montserrat</vt:lpstr>
      <vt:lpstr>PT Serif</vt:lpstr>
      <vt:lpstr>Savoye LET Plain:1.0</vt:lpstr>
      <vt:lpstr>Times New Roman</vt:lpstr>
      <vt:lpstr>Beatrice template</vt:lpstr>
      <vt:lpstr>Leaps Of Inference</vt:lpstr>
      <vt:lpstr>Leaps Of Inference</vt:lpstr>
      <vt:lpstr>Leaps Of Inference</vt:lpstr>
      <vt:lpstr>Leaps Of Inference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Sustained Help</vt:lpstr>
      <vt:lpstr>Sustained Help</vt:lpstr>
      <vt:lpstr>Sustained Help</vt:lpstr>
      <vt:lpstr>Sustained Help</vt:lpstr>
      <vt:lpstr>Sustained Help</vt:lpstr>
      <vt:lpstr>Sustained Help</vt:lpstr>
      <vt:lpstr>Sustained Help</vt:lpstr>
      <vt:lpstr>Sustained Help</vt:lpstr>
      <vt:lpstr>Sustained Help</vt:lpstr>
      <vt:lpstr>Sustained Help</vt:lpstr>
      <vt:lpstr>Sustained Help</vt:lpstr>
      <vt:lpstr>Sustained Help</vt:lpstr>
      <vt:lpstr>Sustained Help</vt:lpstr>
      <vt:lpstr>Sustained Help</vt:lpstr>
      <vt:lpstr>Sustained Help</vt:lpstr>
      <vt:lpstr>Sustained Help</vt:lpstr>
      <vt:lpstr>Sustained Help</vt:lpstr>
      <vt:lpstr>Sustained Help</vt:lpstr>
      <vt:lpstr>Sustained Help</vt:lpstr>
      <vt:lpstr>Sustained Help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Requests</vt:lpstr>
      <vt:lpstr>Requests</vt:lpstr>
      <vt:lpstr>Accumulating Requests</vt:lpstr>
      <vt:lpstr>Accumulating Requests</vt:lpstr>
      <vt:lpstr>Accumulating Requests</vt:lpstr>
      <vt:lpstr>Accumulating Requests</vt:lpstr>
      <vt:lpstr>Accumulating Requests</vt:lpstr>
      <vt:lpstr>Accumulating Requests</vt:lpstr>
      <vt:lpstr>Accumulating Requests</vt:lpstr>
      <vt:lpstr>Accumulating Requests</vt:lpstr>
      <vt:lpstr>Accumulating Requests</vt:lpstr>
      <vt:lpstr>Accumulating Requests</vt:lpstr>
      <vt:lpstr>Accumulating Requests</vt:lpstr>
      <vt:lpstr>Accumulating Requests</vt:lpstr>
      <vt:lpstr>Accumulating Requests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Accumulating Requests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Requests – Archival Data</vt:lpstr>
      <vt:lpstr>Requests – Archival Data</vt:lpstr>
      <vt:lpstr>Requests – Archival Data</vt:lpstr>
      <vt:lpstr>Requests – Archival Data</vt:lpstr>
      <vt:lpstr>Requests – Archival Data</vt:lpstr>
      <vt:lpstr>Requests – Archival Data</vt:lpstr>
      <vt:lpstr>Requests – Archival Data</vt:lpstr>
      <vt:lpstr>Requests – Archival Data</vt:lpstr>
      <vt:lpstr>Requests – Random Walks</vt:lpstr>
      <vt:lpstr>Requests – Random Walks</vt:lpstr>
      <vt:lpstr>Requests – Random Walks</vt:lpstr>
      <vt:lpstr>Requests – Random Walks</vt:lpstr>
      <vt:lpstr>Requests – Random Walks</vt:lpstr>
      <vt:lpstr>Requests – Sustained Lead</vt:lpstr>
      <vt:lpstr>Requests – Sustained Lead</vt:lpstr>
      <vt:lpstr>Requests – Sustained Lead</vt:lpstr>
      <vt:lpstr>PowerPoint Presentation</vt:lpstr>
      <vt:lpstr>Requests – Sustained Lead</vt:lpstr>
      <vt:lpstr>Requests – Sustained Lead</vt:lpstr>
      <vt:lpstr>PowerPoint Presentation</vt:lpstr>
      <vt:lpstr>PowerPoint Presentation</vt:lpstr>
      <vt:lpstr>Requests – Sustained Lead</vt:lpstr>
      <vt:lpstr>Requests – Sustained Lead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Computational Modeling</vt:lpstr>
      <vt:lpstr>Computational Modeling</vt:lpstr>
      <vt:lpstr>Computational Modeling</vt:lpstr>
      <vt:lpstr>Computational Modeling</vt:lpstr>
      <vt:lpstr>Computational Modeling</vt:lpstr>
      <vt:lpstr>Computational Modeling</vt:lpstr>
      <vt:lpstr>Computational Modeling</vt:lpstr>
      <vt:lpstr>Computational Modeling</vt:lpstr>
      <vt:lpstr>Computational Modeling</vt:lpstr>
      <vt:lpstr>PowerPoint Presentation</vt:lpstr>
      <vt:lpstr>PowerPoint Presentation</vt:lpstr>
      <vt:lpstr>PowerPoint Presentation</vt:lpstr>
      <vt:lpstr>PowerPoint Presentation</vt:lpstr>
      <vt:lpstr>PowerPoint Presentation</vt:lpstr>
      <vt:lpstr>PowerPoint Presentation</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Computational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What’s Next?</vt:lpstr>
      <vt:lpstr>What’s Next?</vt:lpstr>
      <vt:lpstr>What’s Next?</vt:lpstr>
      <vt:lpstr>What’s Next?</vt:lpstr>
      <vt:lpstr>Thanks!</vt:lpstr>
      <vt:lpstr>dishopch@msu.edu</vt:lpstr>
      <vt:lpstr>Extra</vt:lpstr>
      <vt:lpstr>Moderators</vt:lpstr>
      <vt:lpstr>PowerPoint Presentation</vt:lpstr>
      <vt:lpstr>PowerPoint Presentation</vt:lpstr>
      <vt:lpstr>PowerPoint Presentation</vt:lpstr>
      <vt:lpstr>PowerPoint Presentation</vt:lpstr>
      <vt:lpstr>PowerPoint Presentation</vt:lpstr>
      <vt:lpstr>PowerPoint Presentation</vt:lpstr>
      <vt:lpstr>Is it really OCB if it follows a request? (1)</vt:lpstr>
      <vt:lpstr>GitHub Repo Issues 1</vt:lpstr>
      <vt:lpstr>GitHub Repo Issues 2</vt:lpstr>
      <vt:lpstr>GitHub Repo Demographics</vt:lpstr>
      <vt:lpstr>Example GitHub Issue</vt:lpstr>
      <vt:lpstr>Why Random Walks? (…and not social capital)</vt:lpstr>
      <vt:lpstr>Why Random Walks? (…and not social capital)</vt:lpstr>
      <vt:lpstr>More Data – MSU Grad Programs</vt:lpstr>
      <vt:lpstr>RWs in I/O Articles</vt:lpstr>
      <vt:lpstr>Fundamental Attribution Error</vt:lpstr>
      <vt:lpstr>Requests From Org Outsiders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Christopher Dishop</cp:lastModifiedBy>
  <cp:revision>263</cp:revision>
  <dcterms:modified xsi:type="dcterms:W3CDTF">2021-02-15T23:27:15Z</dcterms:modified>
</cp:coreProperties>
</file>